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diagrams/colors1.xml" ContentType="application/vnd.openxmlformats-officedocument.drawingml.diagramColors+xml"/>
  <Override PartName="/ppt/diagrams/data1.xml" ContentType="application/vnd.openxmlformats-officedocument.drawingml.diagramData+xml"/>
  <Override PartName="/ppt/diagrams/drawing1.xml" ContentType="application/vnd.ms-office.drawingml.diagramDrawing+xml"/>
  <Override PartName="/ppt/diagrams/layout1.xml" ContentType="application/vnd.openxmlformats-officedocument.drawingml.diagramLayout+xml"/>
  <Override PartName="/ppt/diagrams/quickStyle1.xml" ContentType="application/vnd.openxmlformats-officedocument.drawingml.diagramStyle+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xml" ContentType="application/vnd.openxmlformats-officedocument.presentationml.slide+xml"/>
  <Override PartName="/ppt/slides/slide70.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57" r:id="rId3"/>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 id="313" r:id="rId60"/>
    <p:sldId id="314" r:id="rId61"/>
    <p:sldId id="315" r:id="rId62"/>
    <p:sldId id="316" r:id="rId63"/>
    <p:sldId id="317" r:id="rId64"/>
    <p:sldId id="318" r:id="rId65"/>
    <p:sldId id="319" r:id="rId66"/>
    <p:sldId id="320" r:id="rId67"/>
    <p:sldId id="321" r:id="rId68"/>
    <p:sldId id="322" r:id="rId69"/>
    <p:sldId id="323" r:id="rId70"/>
    <p:sldId id="324" r:id="rId71"/>
    <p:sldId id="325" r:id="rId72"/>
    <p:sldId id="326" r:id="rId73"/>
  </p:sldIdLst>
  <p:sldSz cx="9144000" cy="6858000" type="screen4x3"/>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8" d="100"/>
          <a:sy n="108" d="100"/>
        </p:scale>
        <p:origin x="-1704" y="-7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6" Type="http://schemas.openxmlformats.org/officeDocument/2006/relationships/tableStyles" Target="tableStyles.xml"/><Relationship Id="rId75" Type="http://schemas.openxmlformats.org/officeDocument/2006/relationships/viewProps" Target="viewProps.xml"/><Relationship Id="rId74" Type="http://schemas.openxmlformats.org/officeDocument/2006/relationships/presProps" Target="presProps.xml"/><Relationship Id="rId73" Type="http://schemas.openxmlformats.org/officeDocument/2006/relationships/slide" Target="slides/slide70.xml"/><Relationship Id="rId72" Type="http://schemas.openxmlformats.org/officeDocument/2006/relationships/slide" Target="slides/slide69.xml"/><Relationship Id="rId71" Type="http://schemas.openxmlformats.org/officeDocument/2006/relationships/slide" Target="slides/slide68.xml"/><Relationship Id="rId70" Type="http://schemas.openxmlformats.org/officeDocument/2006/relationships/slide" Target="slides/slide67.xml"/><Relationship Id="rId7" Type="http://schemas.openxmlformats.org/officeDocument/2006/relationships/slide" Target="slides/slide4.xml"/><Relationship Id="rId69" Type="http://schemas.openxmlformats.org/officeDocument/2006/relationships/slide" Target="slides/slide66.xml"/><Relationship Id="rId68" Type="http://schemas.openxmlformats.org/officeDocument/2006/relationships/slide" Target="slides/slide65.xml"/><Relationship Id="rId67" Type="http://schemas.openxmlformats.org/officeDocument/2006/relationships/slide" Target="slides/slide64.xml"/><Relationship Id="rId66" Type="http://schemas.openxmlformats.org/officeDocument/2006/relationships/slide" Target="slides/slide63.xml"/><Relationship Id="rId65" Type="http://schemas.openxmlformats.org/officeDocument/2006/relationships/slide" Target="slides/slide62.xml"/><Relationship Id="rId64" Type="http://schemas.openxmlformats.org/officeDocument/2006/relationships/slide" Target="slides/slide61.xml"/><Relationship Id="rId63" Type="http://schemas.openxmlformats.org/officeDocument/2006/relationships/slide" Target="slides/slide60.xml"/><Relationship Id="rId62" Type="http://schemas.openxmlformats.org/officeDocument/2006/relationships/slide" Target="slides/slide59.xml"/><Relationship Id="rId61" Type="http://schemas.openxmlformats.org/officeDocument/2006/relationships/slide" Target="slides/slide58.xml"/><Relationship Id="rId60" Type="http://schemas.openxmlformats.org/officeDocument/2006/relationships/slide" Target="slides/slide57.xml"/><Relationship Id="rId6" Type="http://schemas.openxmlformats.org/officeDocument/2006/relationships/slide" Target="slides/slide3.xml"/><Relationship Id="rId59" Type="http://schemas.openxmlformats.org/officeDocument/2006/relationships/slide" Target="slides/slide56.xml"/><Relationship Id="rId58" Type="http://schemas.openxmlformats.org/officeDocument/2006/relationships/slide" Target="slides/slide55.xml"/><Relationship Id="rId57" Type="http://schemas.openxmlformats.org/officeDocument/2006/relationships/slide" Target="slides/slide54.xml"/><Relationship Id="rId56" Type="http://schemas.openxmlformats.org/officeDocument/2006/relationships/slide" Target="slides/slide53.xml"/><Relationship Id="rId55" Type="http://schemas.openxmlformats.org/officeDocument/2006/relationships/slide" Target="slides/slide52.xml"/><Relationship Id="rId54" Type="http://schemas.openxmlformats.org/officeDocument/2006/relationships/slide" Target="slides/slide51.xml"/><Relationship Id="rId53" Type="http://schemas.openxmlformats.org/officeDocument/2006/relationships/slide" Target="slides/slide50.xml"/><Relationship Id="rId52" Type="http://schemas.openxmlformats.org/officeDocument/2006/relationships/slide" Target="slides/slide49.xml"/><Relationship Id="rId51" Type="http://schemas.openxmlformats.org/officeDocument/2006/relationships/slide" Target="slides/slide48.xml"/><Relationship Id="rId50" Type="http://schemas.openxmlformats.org/officeDocument/2006/relationships/slide" Target="slides/slide47.xml"/><Relationship Id="rId5" Type="http://schemas.openxmlformats.org/officeDocument/2006/relationships/slide" Target="slides/slide2.xml"/><Relationship Id="rId49" Type="http://schemas.openxmlformats.org/officeDocument/2006/relationships/slide" Target="slides/slide46.xml"/><Relationship Id="rId48" Type="http://schemas.openxmlformats.org/officeDocument/2006/relationships/slide" Target="slides/slide45.xml"/><Relationship Id="rId47" Type="http://schemas.openxmlformats.org/officeDocument/2006/relationships/slide" Target="slides/slide44.xml"/><Relationship Id="rId46" Type="http://schemas.openxmlformats.org/officeDocument/2006/relationships/slide" Target="slides/slide43.xml"/><Relationship Id="rId45" Type="http://schemas.openxmlformats.org/officeDocument/2006/relationships/slide" Target="slides/slide42.xml"/><Relationship Id="rId44" Type="http://schemas.openxmlformats.org/officeDocument/2006/relationships/slide" Target="slides/slide41.xml"/><Relationship Id="rId43" Type="http://schemas.openxmlformats.org/officeDocument/2006/relationships/slide" Target="slides/slide40.xml"/><Relationship Id="rId42" Type="http://schemas.openxmlformats.org/officeDocument/2006/relationships/slide" Target="slides/slide39.xml"/><Relationship Id="rId41" Type="http://schemas.openxmlformats.org/officeDocument/2006/relationships/slide" Target="slides/slide38.xml"/><Relationship Id="rId40" Type="http://schemas.openxmlformats.org/officeDocument/2006/relationships/slide" Target="slides/slide37.xml"/><Relationship Id="rId4" Type="http://schemas.openxmlformats.org/officeDocument/2006/relationships/notesMaster" Target="notesMasters/notesMaster1.xml"/><Relationship Id="rId39" Type="http://schemas.openxmlformats.org/officeDocument/2006/relationships/slide" Target="slides/slide36.xml"/><Relationship Id="rId38" Type="http://schemas.openxmlformats.org/officeDocument/2006/relationships/slide" Target="slides/slide35.xml"/><Relationship Id="rId37" Type="http://schemas.openxmlformats.org/officeDocument/2006/relationships/slide" Target="slides/slide34.xml"/><Relationship Id="rId36" Type="http://schemas.openxmlformats.org/officeDocument/2006/relationships/slide" Target="slides/slide33.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diagrams/colors1.xml><?xml version="1.0" encoding="utf-8"?>
<dgm:colorsDef xmlns:dgm="http://schemas.openxmlformats.org/drawingml/2006/diagram" xmlns:a="http://schemas.openxmlformats.org/drawingml/2006/main" uniqueId="urn:microsoft.com/office/officeart/2005/8/colors/accent1_2#1">
  <dgm:title val=""/>
  <dgm:desc val=""/>
  <dgm:catLst>
    <dgm:cat type="accent1" pri="11200"/>
  </dgm:catLst>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colorsDef>
</file>

<file path=ppt/diagrams/data1.xml><?xml version="1.0" encoding="utf-8"?>
<dgm:dataModel xmlns:dgm="http://schemas.openxmlformats.org/drawingml/2006/diagram" xmlns:a="http://schemas.openxmlformats.org/drawingml/2006/main">
  <dgm:ptLst>
    <dgm:pt modelId="{8EB1D179-D23D-41D4-AEEF-E4B9FEB06903}" type="doc">
      <dgm:prSet loTypeId="urn:microsoft.com/office/officeart/2005/8/layout/process1" loCatId="process" qsTypeId="urn:microsoft.com/office/officeart/2005/8/quickstyle/simple1#1" qsCatId="simple" csTypeId="urn:microsoft.com/office/officeart/2005/8/colors/accent1_2#1" csCatId="accent1" phldr="0"/>
      <dgm:spPr/>
    </dgm:pt>
    <dgm:pt modelId="{3F25DA44-7F3E-4C17-A40B-7F663FDBEA65}">
      <dgm:prSet phldrT="[文本]" phldr="0" custT="0"/>
      <dgm:spPr/>
      <dgm:t>
        <a:bodyPr vert="horz" wrap="square"/>
        <a:lstStyle>
          <a:lvl1pPr algn="ctr">
            <a:defRPr sz="5500"/>
          </a:lvl1pPr>
          <a:lvl2pPr marL="285750" indent="-285750" algn="ctr">
            <a:defRPr sz="4200"/>
          </a:lvl2pPr>
          <a:lvl3pPr marL="571500" indent="-285750" algn="ctr">
            <a:defRPr sz="4200"/>
          </a:lvl3pPr>
          <a:lvl4pPr marL="857250" indent="-285750" algn="ctr">
            <a:defRPr sz="4200"/>
          </a:lvl4pPr>
          <a:lvl5pPr marL="1143000" indent="-285750" algn="ctr">
            <a:defRPr sz="4200"/>
          </a:lvl5pPr>
          <a:lvl6pPr marL="1428750" indent="-285750" algn="ctr">
            <a:defRPr sz="4200"/>
          </a:lvl6pPr>
          <a:lvl7pPr marL="1714500" indent="-285750" algn="ctr">
            <a:defRPr sz="4200"/>
          </a:lvl7pPr>
          <a:lvl8pPr marL="2000250" indent="-285750" algn="ctr">
            <a:defRPr sz="4200"/>
          </a:lvl8pPr>
          <a:lvl9pPr marL="2286000" indent="-285750" algn="ctr">
            <a:defRPr sz="4200"/>
          </a:lvl9pPr>
        </a:lstStyle>
        <a:p>
          <a:pPr>
            <a:lnSpc>
              <a:spcPct val="100000"/>
            </a:lnSpc>
            <a:spcBef>
              <a:spcPct val="0"/>
            </a:spcBef>
            <a:spcAft>
              <a:spcPct val="35000"/>
            </a:spcAft>
          </a:pPr>
          <a:r>
            <a:rPr lang="zh-CN" altLang="en-US" dirty="0"/>
            <a:t>单位注册</a:t>
          </a:r>
        </a:p>
      </dgm:t>
    </dgm:pt>
    <dgm:pt modelId="{EE9066D1-3403-4469-8E8C-0D40A82430F2}" cxnId="{D8F0A338-DB89-4934-8FBC-97362B4B90B3}" type="parTrans">
      <dgm:prSet/>
      <dgm:spPr/>
    </dgm:pt>
    <dgm:pt modelId="{8EC5AF5E-9C9F-410A-A755-A3EA5186F948}" cxnId="{D8F0A338-DB89-4934-8FBC-97362B4B90B3}" type="sibTrans">
      <dgm:prSet/>
      <dgm:spPr/>
      <dgm:t>
        <a:bodyPr/>
        <a:lstStyle/>
        <a:p>
          <a:endParaRPr lang="zh-CN" altLang="en-US"/>
        </a:p>
      </dgm:t>
    </dgm:pt>
    <dgm:pt modelId="{2E2F4D3A-969C-4DB2-9FA9-5C4A40369351}">
      <dgm:prSet phldrT="[文本]" phldr="0" custT="0"/>
      <dgm:spPr/>
      <dgm:t>
        <a:bodyPr vert="horz" wrap="square"/>
        <a:lstStyle>
          <a:lvl1pPr algn="ctr">
            <a:defRPr sz="5500"/>
          </a:lvl1pPr>
          <a:lvl2pPr marL="285750" indent="-285750" algn="ctr">
            <a:defRPr sz="4200"/>
          </a:lvl2pPr>
          <a:lvl3pPr marL="571500" indent="-285750" algn="ctr">
            <a:defRPr sz="4200"/>
          </a:lvl3pPr>
          <a:lvl4pPr marL="857250" indent="-285750" algn="ctr">
            <a:defRPr sz="4200"/>
          </a:lvl4pPr>
          <a:lvl5pPr marL="1143000" indent="-285750" algn="ctr">
            <a:defRPr sz="4200"/>
          </a:lvl5pPr>
          <a:lvl6pPr marL="1428750" indent="-285750" algn="ctr">
            <a:defRPr sz="4200"/>
          </a:lvl6pPr>
          <a:lvl7pPr marL="1714500" indent="-285750" algn="ctr">
            <a:defRPr sz="4200"/>
          </a:lvl7pPr>
          <a:lvl8pPr marL="2000250" indent="-285750" algn="ctr">
            <a:defRPr sz="4200"/>
          </a:lvl8pPr>
          <a:lvl9pPr marL="2286000" indent="-285750" algn="ctr">
            <a:defRPr sz="4200"/>
          </a:lvl9pPr>
        </a:lstStyle>
        <a:p>
          <a:pPr>
            <a:lnSpc>
              <a:spcPct val="100000"/>
            </a:lnSpc>
            <a:spcBef>
              <a:spcPct val="0"/>
            </a:spcBef>
            <a:spcAft>
              <a:spcPct val="35000"/>
            </a:spcAft>
          </a:pPr>
          <a:r>
            <a:rPr lang="zh-CN" altLang="en-US" dirty="0"/>
            <a:t>个人注册</a:t>
          </a:r>
        </a:p>
      </dgm:t>
    </dgm:pt>
    <dgm:pt modelId="{1E934BFE-4D40-486C-8784-F698A10C4CF5}" cxnId="{3D1E1307-9264-4FDC-8582-2C51B584FE71}" type="parTrans">
      <dgm:prSet/>
      <dgm:spPr/>
    </dgm:pt>
    <dgm:pt modelId="{EC1AFF77-9232-4EEB-95CB-85CEAB3B1FC0}" cxnId="{3D1E1307-9264-4FDC-8582-2C51B584FE71}" type="sibTrans">
      <dgm:prSet/>
      <dgm:spPr/>
      <dgm:t>
        <a:bodyPr/>
        <a:lstStyle/>
        <a:p>
          <a:endParaRPr lang="zh-CN" altLang="en-US"/>
        </a:p>
      </dgm:t>
    </dgm:pt>
    <dgm:pt modelId="{BF708676-7EFC-4C81-9D3A-3E677EAC1C7B}" type="pres">
      <dgm:prSet presAssocID="{8EB1D179-D23D-41D4-AEEF-E4B9FEB06903}" presName="Name0" presStyleCnt="0">
        <dgm:presLayoutVars>
          <dgm:dir/>
          <dgm:resizeHandles val="exact"/>
        </dgm:presLayoutVars>
      </dgm:prSet>
      <dgm:spPr/>
    </dgm:pt>
    <dgm:pt modelId="{111DEAC9-5D4C-4A6A-A44E-082A26F60596}" type="pres">
      <dgm:prSet presAssocID="{3F25DA44-7F3E-4C17-A40B-7F663FDBEA65}" presName="node" presStyleLbl="node1" presStyleIdx="0" presStyleCnt="2">
        <dgm:presLayoutVars>
          <dgm:bulletEnabled val="1"/>
        </dgm:presLayoutVars>
      </dgm:prSet>
      <dgm:spPr/>
      <dgm:t>
        <a:bodyPr/>
        <a:lstStyle/>
        <a:p>
          <a:endParaRPr lang="zh-CN" altLang="en-US"/>
        </a:p>
      </dgm:t>
    </dgm:pt>
    <dgm:pt modelId="{8A5CF0CE-3323-464D-9C63-05C1BDB053F5}" type="pres">
      <dgm:prSet presAssocID="{8EC5AF5E-9C9F-410A-A755-A3EA5186F948}" presName="sibTrans" presStyleLbl="sibTrans2D1" presStyleIdx="0" presStyleCnt="1"/>
      <dgm:spPr/>
      <dgm:t>
        <a:bodyPr/>
        <a:lstStyle/>
        <a:p>
          <a:endParaRPr lang="zh-CN" altLang="en-US"/>
        </a:p>
      </dgm:t>
    </dgm:pt>
    <dgm:pt modelId="{5FA465F6-7607-499F-BFB2-52F4E071FB67}" type="pres">
      <dgm:prSet presAssocID="{8EC5AF5E-9C9F-410A-A755-A3EA5186F948}" presName="connectorText" presStyleLbl="sibTrans2D1" presStyleIdx="0" presStyleCnt="1"/>
      <dgm:spPr/>
      <dgm:t>
        <a:bodyPr/>
        <a:lstStyle/>
        <a:p>
          <a:endParaRPr lang="zh-CN" altLang="en-US"/>
        </a:p>
      </dgm:t>
    </dgm:pt>
    <dgm:pt modelId="{552FB8E7-A5FB-4CC3-94C3-CE0BDF19F9F1}" type="pres">
      <dgm:prSet presAssocID="{2E2F4D3A-969C-4DB2-9FA9-5C4A40369351}" presName="node" presStyleLbl="node1" presStyleIdx="1" presStyleCnt="2">
        <dgm:presLayoutVars>
          <dgm:bulletEnabled val="1"/>
        </dgm:presLayoutVars>
      </dgm:prSet>
      <dgm:spPr/>
      <dgm:t>
        <a:bodyPr/>
        <a:lstStyle/>
        <a:p>
          <a:endParaRPr lang="zh-CN" altLang="en-US"/>
        </a:p>
      </dgm:t>
    </dgm:pt>
  </dgm:ptLst>
  <dgm:cxnLst>
    <dgm:cxn modelId="{3D1E1307-9264-4FDC-8582-2C51B584FE71}" srcId="{8EB1D179-D23D-41D4-AEEF-E4B9FEB06903}" destId="{2E2F4D3A-969C-4DB2-9FA9-5C4A40369351}" srcOrd="1" destOrd="0" parTransId="{1E934BFE-4D40-486C-8784-F698A10C4CF5}" sibTransId="{EC1AFF77-9232-4EEB-95CB-85CEAB3B1FC0}"/>
    <dgm:cxn modelId="{D8F0A338-DB89-4934-8FBC-97362B4B90B3}" srcId="{8EB1D179-D23D-41D4-AEEF-E4B9FEB06903}" destId="{3F25DA44-7F3E-4C17-A40B-7F663FDBEA65}" srcOrd="0" destOrd="0" parTransId="{EE9066D1-3403-4469-8E8C-0D40A82430F2}" sibTransId="{8EC5AF5E-9C9F-410A-A755-A3EA5186F948}"/>
    <dgm:cxn modelId="{DAA55625-C2C0-43B5-A382-B367F91FC96D}" type="presOf" srcId="{8EC5AF5E-9C9F-410A-A755-A3EA5186F948}" destId="{8A5CF0CE-3323-464D-9C63-05C1BDB053F5}" srcOrd="0" destOrd="0" presId="urn:microsoft.com/office/officeart/2005/8/layout/process1"/>
    <dgm:cxn modelId="{B46AEE3F-F7A9-4995-B871-EAAE1288C207}" type="presOf" srcId="{8EC5AF5E-9C9F-410A-A755-A3EA5186F948}" destId="{5FA465F6-7607-499F-BFB2-52F4E071FB67}" srcOrd="1" destOrd="0" presId="urn:microsoft.com/office/officeart/2005/8/layout/process1"/>
    <dgm:cxn modelId="{D400C825-A866-4B23-AFD8-48933120FB0B}" type="presOf" srcId="{3F25DA44-7F3E-4C17-A40B-7F663FDBEA65}" destId="{111DEAC9-5D4C-4A6A-A44E-082A26F60596}" srcOrd="0" destOrd="0" presId="urn:microsoft.com/office/officeart/2005/8/layout/process1"/>
    <dgm:cxn modelId="{8D5550AB-D4BB-40D6-825E-DAC0C250E7B0}" type="presOf" srcId="{2E2F4D3A-969C-4DB2-9FA9-5C4A40369351}" destId="{552FB8E7-A5FB-4CC3-94C3-CE0BDF19F9F1}" srcOrd="0" destOrd="0" presId="urn:microsoft.com/office/officeart/2005/8/layout/process1"/>
    <dgm:cxn modelId="{EC4E4F57-4E36-42BE-8EED-A5DB875F0700}" type="presOf" srcId="{8EB1D179-D23D-41D4-AEEF-E4B9FEB06903}" destId="{BF708676-7EFC-4C81-9D3A-3E677EAC1C7B}" srcOrd="0" destOrd="0" presId="urn:microsoft.com/office/officeart/2005/8/layout/process1"/>
    <dgm:cxn modelId="{4FDB0FF4-E6B5-472B-B6AB-EA19D5C38758}" type="presParOf" srcId="{BF708676-7EFC-4C81-9D3A-3E677EAC1C7B}" destId="{111DEAC9-5D4C-4A6A-A44E-082A26F60596}" srcOrd="0" destOrd="0" presId="urn:microsoft.com/office/officeart/2005/8/layout/process1"/>
    <dgm:cxn modelId="{AC14A532-C392-464D-9092-D945C098FD04}" type="presParOf" srcId="{BF708676-7EFC-4C81-9D3A-3E677EAC1C7B}" destId="{8A5CF0CE-3323-464D-9C63-05C1BDB053F5}" srcOrd="1" destOrd="0" presId="urn:microsoft.com/office/officeart/2005/8/layout/process1"/>
    <dgm:cxn modelId="{427291B3-821C-4C70-890D-B8FCD509F5E8}" type="presParOf" srcId="{8A5CF0CE-3323-464D-9C63-05C1BDB053F5}" destId="{5FA465F6-7607-499F-BFB2-52F4E071FB67}" srcOrd="0" destOrd="0" presId="urn:microsoft.com/office/officeart/2005/8/layout/process1"/>
    <dgm:cxn modelId="{B1747B40-F8C4-49A5-8813-51BA2D788A24}" type="presParOf" srcId="{BF708676-7EFC-4C81-9D3A-3E677EAC1C7B}" destId="{552FB8E7-A5FB-4CC3-94C3-CE0BDF19F9F1}" srcOrd="2" destOrd="0" presId="urn:microsoft.com/office/officeart/2005/8/layout/process1"/>
  </dgm:cxnLst>
  <dgm:bg/>
  <dgm:whole/>
  <dgm:extLst>
    <a:ext uri="http://schemas.microsoft.com/office/drawing/2008/diagram">
      <dsp:dataModelExt xmlns:dsp="http://schemas.microsoft.com/office/drawing/2008/diagram" relId="rId5"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111DEAC9-5D4C-4A6A-A44E-082A26F60596}">
      <dsp:nvSpPr>
        <dsp:cNvPr id="0" name=""/>
        <dsp:cNvSpPr/>
      </dsp:nvSpPr>
      <dsp:spPr>
        <a:xfrm>
          <a:off x="1128" y="1359578"/>
          <a:ext cx="2407355" cy="1444413"/>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8590" tIns="148590" rIns="148590" bIns="148590" numCol="1" spcCol="1270" anchor="ctr" anchorCtr="0">
          <a:noAutofit/>
        </a:bodyPr>
        <a:lstStyle/>
        <a:p>
          <a:pPr lvl="0" algn="ctr" defTabSz="1733550">
            <a:lnSpc>
              <a:spcPct val="100000"/>
            </a:lnSpc>
            <a:spcBef>
              <a:spcPct val="0"/>
            </a:spcBef>
            <a:spcAft>
              <a:spcPct val="35000"/>
            </a:spcAft>
          </a:pPr>
          <a:r>
            <a:rPr lang="zh-CN" altLang="en-US" sz="3900" kern="1200" dirty="0"/>
            <a:t>单位注册</a:t>
          </a:r>
        </a:p>
      </dsp:txBody>
      <dsp:txXfrm>
        <a:off x="1128" y="1359578"/>
        <a:ext cx="2407355" cy="1444413"/>
      </dsp:txXfrm>
    </dsp:sp>
    <dsp:sp modelId="{8A5CF0CE-3323-464D-9C63-05C1BDB053F5}">
      <dsp:nvSpPr>
        <dsp:cNvPr id="0" name=""/>
        <dsp:cNvSpPr/>
      </dsp:nvSpPr>
      <dsp:spPr>
        <a:xfrm>
          <a:off x="2649219" y="1783273"/>
          <a:ext cx="510359" cy="597024"/>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111250">
            <a:lnSpc>
              <a:spcPct val="90000"/>
            </a:lnSpc>
            <a:spcBef>
              <a:spcPct val="0"/>
            </a:spcBef>
            <a:spcAft>
              <a:spcPct val="35000"/>
            </a:spcAft>
          </a:pPr>
          <a:endParaRPr lang="zh-CN" altLang="en-US" sz="2500" kern="1200"/>
        </a:p>
      </dsp:txBody>
      <dsp:txXfrm>
        <a:off x="2649219" y="1783273"/>
        <a:ext cx="510359" cy="597024"/>
      </dsp:txXfrm>
    </dsp:sp>
    <dsp:sp modelId="{552FB8E7-A5FB-4CC3-94C3-CE0BDF19F9F1}">
      <dsp:nvSpPr>
        <dsp:cNvPr id="0" name=""/>
        <dsp:cNvSpPr/>
      </dsp:nvSpPr>
      <dsp:spPr>
        <a:xfrm>
          <a:off x="3371426" y="1359578"/>
          <a:ext cx="2407355" cy="1444413"/>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8590" tIns="148590" rIns="148590" bIns="148590" numCol="1" spcCol="1270" anchor="ctr" anchorCtr="0">
          <a:noAutofit/>
        </a:bodyPr>
        <a:lstStyle/>
        <a:p>
          <a:pPr lvl="0" algn="ctr" defTabSz="1733550">
            <a:lnSpc>
              <a:spcPct val="100000"/>
            </a:lnSpc>
            <a:spcBef>
              <a:spcPct val="0"/>
            </a:spcBef>
            <a:spcAft>
              <a:spcPct val="35000"/>
            </a:spcAft>
          </a:pPr>
          <a:r>
            <a:rPr lang="zh-CN" altLang="en-US" sz="3900" kern="1200" dirty="0"/>
            <a:t>个人注册</a:t>
          </a:r>
        </a:p>
      </dsp:txBody>
      <dsp:txXfrm>
        <a:off x="3371426" y="1359578"/>
        <a:ext cx="2407355" cy="1444413"/>
      </dsp:txXfrm>
    </dsp:sp>
  </dsp:spTree>
</dsp:drawing>
</file>

<file path=ppt/diagrams/layout1.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1">
  <dgm:title val=""/>
  <dgm:desc val=""/>
  <dgm:catLst>
    <dgm:cat type="simple" pri="10100"/>
  </dgm:catLst>
  <dgm:scene3d>
    <a:camera prst="orthographicFront"/>
    <a:lightRig rig="threePt" dir="t"/>
  </dgm:scene3d>
  <dgm:styleLbl name="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0">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bg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callout">
    <dgm:scene3d>
      <a:camera prst="orthographicFront"/>
      <a:lightRig rig="threePt" dir="t"/>
    </dgm:scene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dk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hp">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0">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2D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txPr/>
    <dgm:style>
      <a:lnRef idx="0">
        <a:scrgbClr r="0" g="0" b="0"/>
      </a:lnRef>
      <a:fillRef idx="0">
        <a:scrgbClr r="0" g="0" b="0"/>
      </a:fillRef>
      <a:effectRef idx="0">
        <a:scrgbClr r="0" g="0" b="0"/>
      </a:effectRef>
      <a:fontRef idx="minor"/>
    </dgm:style>
  </dgm:styleLbl>
  <dgm:styleLbl name="sibTrans1D1">
    <dgm:scene3d>
      <a:camera prst="orthographicFront"/>
      <a:lightRig rig="threePt" dir="t"/>
    </dgm:scene3d>
    <dgm:txPr/>
    <dgm:style>
      <a:lnRef idx="1">
        <a:scrgbClr r="0" g="0" b="0"/>
      </a:lnRef>
      <a:fillRef idx="0">
        <a:scrgbClr r="0" g="0" b="0"/>
      </a:fillRef>
      <a:effectRef idx="0">
        <a:scrgbClr r="0" g="0" b="0"/>
      </a:effectRef>
      <a:fontRef idx="minor"/>
    </dgm:style>
  </dgm:styleLbl>
  <dgm:styleLbl name="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solid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txPr/>
    <dgm:style>
      <a:lnRef idx="1">
        <a:scrgbClr r="0" g="0" b="0"/>
      </a:lnRef>
      <a:fillRef idx="1">
        <a:scrgbClr r="0" g="0" b="0"/>
      </a:fillRef>
      <a:effectRef idx="0">
        <a:scrgbClr r="0" g="0" b="0"/>
      </a:effectRef>
      <a:fontRef idx="minor"/>
    </dgm:style>
  </dgm:styleLbl>
  <dgm:styleLbl name="tr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vennNode1">
    <dgm:scene3d>
      <a:camera prst="orthographicFront"/>
      <a:lightRig rig="threePt" dir="t"/>
    </dgm:scene3d>
    <dgm:txPr/>
    <dgm:style>
      <a:lnRef idx="2">
        <a:scrgbClr r="0" g="0" b="0"/>
      </a:lnRef>
      <a:fillRef idx="1">
        <a:scrgbClr r="0" g="0" b="0"/>
      </a:fillRef>
      <a:effectRef idx="0">
        <a:scrgbClr r="0" g="0" b="0"/>
      </a:effectRef>
      <a:fontRef idx="minor">
        <a:schemeClr val="tx1"/>
      </a:fontRef>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04442C4-36D7-4744-87DB-F944710B3A41}"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13698F1-B01F-4719-9DE4-E75EB16273ED}"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9.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0.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1.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2.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3.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4.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5.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6.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7.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8.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9.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0.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1.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2.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3.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0.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1.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4.xml"/></Relationships>
</file>

<file path=ppt/notesSlides/_rels/notesSlide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5.xml"/></Relationships>
</file>

<file path=ppt/notesSlides/_rels/notesSlide2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7.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3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8.xml"/></Relationships>
</file>

<file path=ppt/notesSlides/_rels/notesSlide3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9.xml"/></Relationships>
</file>

<file path=ppt/notesSlides/_rels/notesSlide3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0.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solidFill>
                  <a:prstClr val="black"/>
                </a:solidFill>
              </a:rPr>
            </a:fld>
            <a:endParaRPr lang="zh-CN" altLang="en-US" dirty="0">
              <a:solidFill>
                <a:prstClr val="black"/>
              </a:solidFill>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solidFill>
                  <a:prstClr val="black"/>
                </a:solidFill>
              </a:rPr>
            </a:fld>
            <a:endParaRPr lang="zh-CN" altLang="en-US" dirty="0">
              <a:solidFill>
                <a:prstClr val="black"/>
              </a:solidFill>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solidFill>
                  <a:prstClr val="black"/>
                </a:solidFill>
              </a:rPr>
            </a:fld>
            <a:endParaRPr lang="zh-CN" altLang="en-US" dirty="0">
              <a:solidFill>
                <a:prstClr val="black"/>
              </a:solidFill>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solidFill>
                  <a:prstClr val="black"/>
                </a:solidFill>
              </a:rPr>
            </a:fld>
            <a:endParaRPr lang="zh-CN" altLang="en-US" dirty="0">
              <a:solidFill>
                <a:prstClr val="black"/>
              </a:solidFill>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solidFill>
                  <a:prstClr val="black"/>
                </a:solidFill>
              </a:rPr>
            </a:fld>
            <a:endParaRPr lang="zh-CN" altLang="en-US" dirty="0">
              <a:solidFill>
                <a:prstClr val="black"/>
              </a:solidFill>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solidFill>
                  <a:prstClr val="black"/>
                </a:solidFill>
              </a:rPr>
            </a:fld>
            <a:endParaRPr lang="zh-CN" altLang="en-US" dirty="0">
              <a:solidFill>
                <a:prstClr val="black"/>
              </a:solidFill>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solidFill>
                  <a:prstClr val="black"/>
                </a:solidFill>
              </a:rPr>
            </a:fld>
            <a:endParaRPr lang="zh-CN" altLang="en-US" dirty="0">
              <a:solidFill>
                <a:prstClr val="black"/>
              </a:solidFill>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solidFill>
                  <a:prstClr val="black"/>
                </a:solidFill>
              </a:rPr>
            </a:fld>
            <a:endParaRPr lang="zh-CN" altLang="en-US" dirty="0">
              <a:solidFill>
                <a:prstClr val="black"/>
              </a:solidFill>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solidFill>
                  <a:prstClr val="black"/>
                </a:solidFill>
              </a:rPr>
            </a:fld>
            <a:endParaRPr lang="zh-CN" altLang="en-US" dirty="0">
              <a:solidFill>
                <a:prstClr val="black"/>
              </a:solidFill>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solidFill>
                  <a:prstClr val="black"/>
                </a:solidFill>
              </a:rPr>
            </a:fld>
            <a:endParaRPr lang="zh-CN" altLang="en-US" dirty="0">
              <a:solidFill>
                <a:prstClr val="black"/>
              </a:solidFill>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fld>
            <a:endParaRPr lang="zh-CN" alt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solidFill>
                  <a:prstClr val="black"/>
                </a:solidFill>
              </a:rPr>
            </a:fld>
            <a:endParaRPr lang="zh-CN" altLang="en-US" dirty="0">
              <a:solidFill>
                <a:prstClr val="black"/>
              </a:solidFill>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solidFill>
                  <a:prstClr val="black"/>
                </a:solidFill>
              </a:rPr>
            </a:fld>
            <a:endParaRPr lang="zh-CN" altLang="en-US" dirty="0">
              <a:solidFill>
                <a:prstClr val="black"/>
              </a:solidFill>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solidFill>
                  <a:prstClr val="black"/>
                </a:solidFill>
              </a:rPr>
            </a:fld>
            <a:endParaRPr lang="zh-CN" altLang="en-US" dirty="0">
              <a:solidFill>
                <a:prstClr val="black"/>
              </a:solidFill>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solidFill>
                  <a:prstClr val="black"/>
                </a:solidFill>
              </a:rPr>
            </a:fld>
            <a:endParaRPr lang="zh-CN" altLang="en-US" dirty="0">
              <a:solidFill>
                <a:prstClr val="black"/>
              </a:solidFill>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solidFill>
                  <a:prstClr val="black"/>
                </a:solidFill>
              </a:rPr>
            </a:fld>
            <a:endParaRPr lang="zh-CN" altLang="en-US" dirty="0">
              <a:solidFill>
                <a:prstClr val="black"/>
              </a:solidFill>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smtClean="0"/>
              <a:t>“路径申请”包含“单位路径申请”和“评委会路径申请”。对于中高级职称来说，各单位只需学会“单位路径申请”就可以了。我把“评委会路径申请”部分放到明天讲解。由各初评委会办事机构根据自己实际情况再给大家另作要求。</a:t>
            </a:r>
            <a:endParaRPr lang="zh-CN" altLang="en-US" dirty="0"/>
          </a:p>
        </p:txBody>
      </p:sp>
      <p:sp>
        <p:nvSpPr>
          <p:cNvPr id="4" name="灯片编号占位符 3"/>
          <p:cNvSpPr>
            <a:spLocks noGrp="1"/>
          </p:cNvSpPr>
          <p:nvPr>
            <p:ph type="sldNum" sz="quarter" idx="10"/>
          </p:nvPr>
        </p:nvSpPr>
        <p:spPr/>
        <p:txBody>
          <a:bodyPr/>
          <a:lstStyle/>
          <a:p>
            <a:fld id="{31458242-A685-4AEB-A7C5-09BABC2CBA44}" type="slidenum">
              <a:rPr lang="zh-CN" altLang="en-US" smtClean="0"/>
            </a:fld>
            <a:endParaRPr lang="zh-CN" alt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smtClean="0"/>
              <a:t>“路径申请”包含“单位路径申请”和“评委会路径申请”。对于中高级职称来说，各单位只需学会“单位路径申请”就可以了。我把“评委会路径申请”部分放到明天讲解。由各初评委会办事机构根据自己实际情况再给大家另作要求。</a:t>
            </a:r>
            <a:endParaRPr lang="zh-CN" altLang="en-US" dirty="0"/>
          </a:p>
        </p:txBody>
      </p:sp>
      <p:sp>
        <p:nvSpPr>
          <p:cNvPr id="4" name="灯片编号占位符 3"/>
          <p:cNvSpPr>
            <a:spLocks noGrp="1"/>
          </p:cNvSpPr>
          <p:nvPr>
            <p:ph type="sldNum" sz="quarter" idx="10"/>
          </p:nvPr>
        </p:nvSpPr>
        <p:spPr/>
        <p:txBody>
          <a:bodyPr/>
          <a:lstStyle/>
          <a:p>
            <a:fld id="{31458242-A685-4AEB-A7C5-09BABC2CBA44}" type="slidenum">
              <a:rPr lang="zh-CN" altLang="en-US" smtClean="0"/>
            </a:fld>
            <a:endParaRPr lang="zh-CN" alt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smtClean="0"/>
              <a:t>“路径申请”包含“单位路径申请”和“评委会路径申请”。对于中高级职称来说，各单位只需学会“单位路径申请”就可以了。我把“评委会路径申请”部分放到明天讲解。由各初评委会办事机构根据自己实际情况再给大家另作要求。</a:t>
            </a:r>
            <a:endParaRPr lang="zh-CN" altLang="en-US" dirty="0"/>
          </a:p>
        </p:txBody>
      </p:sp>
      <p:sp>
        <p:nvSpPr>
          <p:cNvPr id="4" name="灯片编号占位符 3"/>
          <p:cNvSpPr>
            <a:spLocks noGrp="1"/>
          </p:cNvSpPr>
          <p:nvPr>
            <p:ph type="sldNum" sz="quarter" idx="10"/>
          </p:nvPr>
        </p:nvSpPr>
        <p:spPr/>
        <p:txBody>
          <a:bodyPr/>
          <a:lstStyle/>
          <a:p>
            <a:fld id="{31458242-A685-4AEB-A7C5-09BABC2CBA44}" type="slidenum">
              <a:rPr lang="zh-CN" altLang="en-US" smtClean="0"/>
            </a:fld>
            <a:endParaRPr lang="zh-CN" alt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smtClean="0"/>
              <a:t>“路径申请”包含“单位路径申请”和“评委会路径申请”。对于中高级职称来说，各单位只需学会“单位路径申请”就可以了。我把“评委会路径申请”部分放到明天讲解。由各初评委会办事机构根据自己实际情况再给大家另作要求。</a:t>
            </a:r>
            <a:endParaRPr lang="zh-CN" altLang="en-US" dirty="0"/>
          </a:p>
        </p:txBody>
      </p:sp>
      <p:sp>
        <p:nvSpPr>
          <p:cNvPr id="4" name="灯片编号占位符 3"/>
          <p:cNvSpPr>
            <a:spLocks noGrp="1"/>
          </p:cNvSpPr>
          <p:nvPr>
            <p:ph type="sldNum" sz="quarter" idx="10"/>
          </p:nvPr>
        </p:nvSpPr>
        <p:spPr/>
        <p:txBody>
          <a:bodyPr/>
          <a:lstStyle/>
          <a:p>
            <a:fld id="{31458242-A685-4AEB-A7C5-09BABC2CBA44}" type="slidenum">
              <a:rPr lang="zh-CN" altLang="en-US" smtClean="0"/>
            </a:fld>
            <a:endParaRPr lang="zh-CN" alt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solidFill>
                  <a:prstClr val="black"/>
                </a:solidFill>
              </a:rPr>
            </a:fld>
            <a:endParaRPr lang="zh-CN" altLang="en-US" dirty="0">
              <a:solidFill>
                <a:prstClr val="black"/>
              </a:solidFill>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fld>
            <a:endParaRPr lang="zh-CN" alt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solidFill>
                  <a:prstClr val="black"/>
                </a:solidFill>
              </a:rPr>
            </a:fld>
            <a:endParaRPr lang="zh-CN" altLang="en-US" dirty="0">
              <a:solidFill>
                <a:prstClr val="black"/>
              </a:solidFill>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solidFill>
                  <a:prstClr val="black"/>
                </a:solidFill>
              </a:rPr>
            </a:fld>
            <a:endParaRPr lang="zh-CN" altLang="en-US" dirty="0">
              <a:solidFill>
                <a:prstClr val="black"/>
              </a:solidFill>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fld>
            <a:endParaRPr lang="zh-CN" alt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solidFill>
                  <a:prstClr val="black"/>
                </a:solidFill>
              </a:rPr>
            </a:fld>
            <a:endParaRPr lang="zh-CN" altLang="en-US" dirty="0">
              <a:solidFill>
                <a:prstClr val="black"/>
              </a:solidFill>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solidFill>
                  <a:prstClr val="black"/>
                </a:solidFill>
              </a:rPr>
            </a:fld>
            <a:endParaRPr lang="zh-CN" altLang="en-US" dirty="0">
              <a:solidFill>
                <a:prstClr val="black"/>
              </a:solidFill>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solidFill>
                  <a:prstClr val="black"/>
                </a:solidFill>
              </a:rPr>
            </a:fld>
            <a:endParaRPr lang="zh-CN" altLang="en-US" dirty="0">
              <a:solidFill>
                <a:prstClr val="black"/>
              </a:solidFill>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D70992FB-A399-43C1-80C7-8B51963E039F}"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A5989120-1F41-49E2-BC72-003F7BFD9720}" type="slidenum">
              <a:rPr lang="zh-CN" altLang="en-US" smtClean="0"/>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D70992FB-A399-43C1-80C7-8B51963E039F}"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A5989120-1F41-49E2-BC72-003F7BFD9720}" type="slidenum">
              <a:rPr lang="zh-CN" altLang="en-US" smtClean="0"/>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D70992FB-A399-43C1-80C7-8B51963E039F}"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A5989120-1F41-49E2-BC72-003F7BFD9720}" type="slidenum">
              <a:rPr lang="zh-CN" altLang="en-US" smtClean="0"/>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Title Slide">
    <p:bg>
      <p:bgPr>
        <a:solidFill>
          <a:schemeClr val="accent2"/>
        </a:solidFill>
        <a:effectLst/>
      </p:bgPr>
    </p:bg>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D70992FB-A399-43C1-80C7-8B51963E039F}"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A5989120-1F41-49E2-BC72-003F7BFD9720}"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endParaRPr lang="zh-CN" altLang="en-US" smtClean="0"/>
          </a:p>
        </p:txBody>
      </p:sp>
      <p:sp>
        <p:nvSpPr>
          <p:cNvPr id="4" name="日期占位符 3"/>
          <p:cNvSpPr>
            <a:spLocks noGrp="1"/>
          </p:cNvSpPr>
          <p:nvPr>
            <p:ph type="dt" sz="half" idx="10"/>
          </p:nvPr>
        </p:nvSpPr>
        <p:spPr/>
        <p:txBody>
          <a:bodyPr/>
          <a:lstStyle/>
          <a:p>
            <a:fld id="{D70992FB-A399-43C1-80C7-8B51963E039F}"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A5989120-1F41-49E2-BC72-003F7BFD9720}"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D70992FB-A399-43C1-80C7-8B51963E039F}"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A5989120-1F41-49E2-BC72-003F7BFD9720}"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D70992FB-A399-43C1-80C7-8B51963E039F}"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A5989120-1F41-49E2-BC72-003F7BFD9720}"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D70992FB-A399-43C1-80C7-8B51963E039F}"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A5989120-1F41-49E2-BC72-003F7BFD9720}"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D70992FB-A399-43C1-80C7-8B51963E039F}"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A5989120-1F41-49E2-BC72-003F7BFD9720}"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fld id="{D70992FB-A399-43C1-80C7-8B51963E039F}"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A5989120-1F41-49E2-BC72-003F7BFD9720}" type="slidenum">
              <a:rPr lang="zh-CN" altLang="en-US" smtClean="0"/>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fld id="{D70992FB-A399-43C1-80C7-8B51963E039F}"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A5989120-1F41-49E2-BC72-003F7BFD9720}"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3" Type="http://schemas.openxmlformats.org/officeDocument/2006/relationships/theme" Target="../theme/theme1.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70992FB-A399-43C1-80C7-8B51963E039F}" type="datetimeFigureOut">
              <a:rPr lang="zh-CN" altLang="en-US" smtClean="0"/>
            </a:fld>
            <a:endParaRPr lang="zh-CN" altLang="en-US"/>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5989120-1F41-49E2-BC72-003F7BFD9720}"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2.xml"/><Relationship Id="rId1" Type="http://schemas.openxmlformats.org/officeDocument/2006/relationships/image" Target="../media/image1.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3.jpeg"/></Relationships>
</file>

<file path=ppt/slides/_rels/slide14.xml.rels><?xml version="1.0" encoding="UTF-8" standalone="yes"?>
<Relationships xmlns="http://schemas.openxmlformats.org/package/2006/relationships"><Relationship Id="rId2" Type="http://schemas.openxmlformats.org/officeDocument/2006/relationships/slideLayout" Target="../slideLayouts/slideLayout6.xml"/><Relationship Id="rId1" Type="http://schemas.openxmlformats.org/officeDocument/2006/relationships/image" Target="../media/image4.png"/></Relationships>
</file>

<file path=ppt/slides/_rels/slide15.xml.rels><?xml version="1.0" encoding="UTF-8" standalone="yes"?>
<Relationships xmlns="http://schemas.openxmlformats.org/package/2006/relationships"><Relationship Id="rId2" Type="http://schemas.openxmlformats.org/officeDocument/2006/relationships/slideLayout" Target="../slideLayouts/slideLayout6.xml"/><Relationship Id="rId1" Type="http://schemas.openxmlformats.org/officeDocument/2006/relationships/image" Target="../media/image5.jpeg"/></Relationships>
</file>

<file path=ppt/slides/_rels/slide16.xml.rels><?xml version="1.0" encoding="UTF-8" standalone="yes"?>
<Relationships xmlns="http://schemas.openxmlformats.org/package/2006/relationships"><Relationship Id="rId2" Type="http://schemas.openxmlformats.org/officeDocument/2006/relationships/slideLayout" Target="../slideLayouts/slideLayout6.xml"/><Relationship Id="rId1" Type="http://schemas.openxmlformats.org/officeDocument/2006/relationships/image" Target="../media/image6.png"/></Relationships>
</file>

<file path=ppt/slides/_rels/slide17.xml.rels><?xml version="1.0" encoding="UTF-8" standalone="yes"?>
<Relationships xmlns="http://schemas.openxmlformats.org/package/2006/relationships"><Relationship Id="rId2" Type="http://schemas.openxmlformats.org/officeDocument/2006/relationships/slideLayout" Target="../slideLayouts/slideLayout6.xml"/><Relationship Id="rId1" Type="http://schemas.openxmlformats.org/officeDocument/2006/relationships/image" Target="../media/image7.png"/></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2.xml"/><Relationship Id="rId1" Type="http://schemas.openxmlformats.org/officeDocument/2006/relationships/image" Target="../media/image1.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6" Type="http://schemas.openxmlformats.org/officeDocument/2006/relationships/slideLayout" Target="../slideLayouts/slideLayout7.xml"/><Relationship Id="rId5" Type="http://schemas.microsoft.com/office/2007/relationships/diagramDrawing" Target="../diagrams/drawing1.xml"/><Relationship Id="rId4" Type="http://schemas.openxmlformats.org/officeDocument/2006/relationships/diagramColors" Target="../diagrams/colors1.xml"/><Relationship Id="rId3" Type="http://schemas.openxmlformats.org/officeDocument/2006/relationships/diagramQuickStyle" Target="../diagrams/quickStyle1.xml"/><Relationship Id="rId2" Type="http://schemas.openxmlformats.org/officeDocument/2006/relationships/diagramLayout" Target="../diagrams/layout1.xml"/><Relationship Id="rId1" Type="http://schemas.openxmlformats.org/officeDocument/2006/relationships/diagramData" Target="../diagrams/data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2.xml"/><Relationship Id="rId1" Type="http://schemas.openxmlformats.org/officeDocument/2006/relationships/image" Target="../media/image1.png"/></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hyperlink" Target="http://124.128.251.110:8185/" TargetMode="External"/><Relationship Id="rId1" Type="http://schemas.openxmlformats.org/officeDocument/2006/relationships/image" Target="../media/image8.png"/></Relationships>
</file>

<file path=ppt/slides/_rels/slide27.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7.xml"/><Relationship Id="rId1" Type="http://schemas.openxmlformats.org/officeDocument/2006/relationships/image" Target="../media/image9.png"/></Relationships>
</file>

<file path=ppt/slides/_rels/slide28.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7.xml"/><Relationship Id="rId1" Type="http://schemas.openxmlformats.org/officeDocument/2006/relationships/image" Target="../media/image10.png"/></Relationships>
</file>

<file path=ppt/slides/_rels/slide29.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7.xml"/><Relationship Id="rId1" Type="http://schemas.openxmlformats.org/officeDocument/2006/relationships/image" Target="../media/image11.png"/></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2.xml"/><Relationship Id="rId1" Type="http://schemas.openxmlformats.org/officeDocument/2006/relationships/image" Target="../media/image1.png"/></Relationships>
</file>

<file path=ppt/slides/_rels/slide30.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7.xml"/><Relationship Id="rId1" Type="http://schemas.openxmlformats.org/officeDocument/2006/relationships/image" Target="../media/image12.png"/></Relationships>
</file>

<file path=ppt/slides/_rels/slide31.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7.xml"/><Relationship Id="rId1" Type="http://schemas.openxmlformats.org/officeDocument/2006/relationships/image" Target="../media/image13.png"/></Relationships>
</file>

<file path=ppt/slides/_rels/slide32.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7.xml"/><Relationship Id="rId1" Type="http://schemas.openxmlformats.org/officeDocument/2006/relationships/image" Target="../media/image14.png"/></Relationships>
</file>

<file path=ppt/slides/_rels/slide33.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7.xml"/><Relationship Id="rId1" Type="http://schemas.openxmlformats.org/officeDocument/2006/relationships/image" Target="../media/image15.png"/></Relationships>
</file>

<file path=ppt/slides/_rels/slide34.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7.xml"/><Relationship Id="rId1" Type="http://schemas.openxmlformats.org/officeDocument/2006/relationships/image" Target="../media/image16.png"/></Relationships>
</file>

<file path=ppt/slides/_rels/slide35.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7.xml"/><Relationship Id="rId1" Type="http://schemas.openxmlformats.org/officeDocument/2006/relationships/image" Target="../media/image17.png"/></Relationships>
</file>

<file path=ppt/slides/_rels/slide36.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7.xml"/><Relationship Id="rId1" Type="http://schemas.openxmlformats.org/officeDocument/2006/relationships/image" Target="../media/image18.png"/></Relationships>
</file>

<file path=ppt/slides/_rels/slide37.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7.xml"/><Relationship Id="rId1" Type="http://schemas.openxmlformats.org/officeDocument/2006/relationships/image" Target="../media/image19.png"/></Relationships>
</file>

<file path=ppt/slides/_rels/slide38.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7.xml"/><Relationship Id="rId1" Type="http://schemas.openxmlformats.org/officeDocument/2006/relationships/image" Target="../media/image20.png"/></Relationships>
</file>

<file path=ppt/slides/_rels/slide39.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7.xml"/><Relationship Id="rId1" Type="http://schemas.openxmlformats.org/officeDocument/2006/relationships/image" Target="../media/image21.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4" Type="http://schemas.openxmlformats.org/officeDocument/2006/relationships/notesSlide" Target="../notesSlides/notesSlide21.xml"/><Relationship Id="rId3" Type="http://schemas.openxmlformats.org/officeDocument/2006/relationships/slideLayout" Target="../slideLayouts/slideLayout7.xml"/><Relationship Id="rId2" Type="http://schemas.openxmlformats.org/officeDocument/2006/relationships/image" Target="../media/image23.png"/><Relationship Id="rId1" Type="http://schemas.openxmlformats.org/officeDocument/2006/relationships/image" Target="../media/image22.png"/></Relationships>
</file>

<file path=ppt/slides/_rels/slide41.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7.xml"/><Relationship Id="rId1" Type="http://schemas.openxmlformats.org/officeDocument/2006/relationships/image" Target="../media/image24.png"/></Relationships>
</file>

<file path=ppt/slides/_rels/slide42.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25.png"/></Relationships>
</file>

<file path=ppt/slides/_rels/slide43.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26.png"/></Relationships>
</file>

<file path=ppt/slides/_rels/slide44.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27.png"/></Relationships>
</file>

<file path=ppt/slides/_rels/slide45.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28.png"/></Relationships>
</file>

<file path=ppt/slides/_rels/slide46.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29.png"/></Relationships>
</file>

<file path=ppt/slides/_rels/slide47.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30.png"/></Relationships>
</file>

<file path=ppt/slides/_rels/slide48.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31.png"/></Relationships>
</file>

<file path=ppt/slides/_rels/slide49.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32.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0.xml.rels><?xml version="1.0" encoding="UTF-8" standalone="yes"?>
<Relationships xmlns="http://schemas.openxmlformats.org/package/2006/relationships"><Relationship Id="rId2" Type="http://schemas.openxmlformats.org/officeDocument/2006/relationships/slideLayout" Target="../slideLayouts/slideLayout6.xml"/><Relationship Id="rId1" Type="http://schemas.openxmlformats.org/officeDocument/2006/relationships/image" Target="../media/image33.png"/></Relationships>
</file>

<file path=ppt/slides/_rels/slide51.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image" Target="../media/image35.png"/><Relationship Id="rId1" Type="http://schemas.openxmlformats.org/officeDocument/2006/relationships/image" Target="../media/image34.png"/></Relationships>
</file>

<file path=ppt/slides/_rels/slide52.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7.xml"/><Relationship Id="rId1" Type="http://schemas.openxmlformats.org/officeDocument/2006/relationships/image" Target="../media/image36.png"/></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8.png"/></Relationships>
</file>

<file path=ppt/slides/_rels/slide55.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37.png"/></Relationships>
</file>

<file path=ppt/slides/_rels/slide56.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38.png"/></Relationships>
</file>

<file path=ppt/slides/_rels/slide57.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39.png"/></Relationships>
</file>

<file path=ppt/slides/_rels/slide58.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40.png"/></Relationships>
</file>

<file path=ppt/slides/_rels/slide59.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42.png"/><Relationship Id="rId1" Type="http://schemas.openxmlformats.org/officeDocument/2006/relationships/image" Target="../media/image41.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0.xml.rels><?xml version="1.0" encoding="UTF-8" standalone="yes"?>
<Relationships xmlns="http://schemas.openxmlformats.org/package/2006/relationships"><Relationship Id="rId3" Type="http://schemas.openxmlformats.org/officeDocument/2006/relationships/notesSlide" Target="../notesSlides/notesSlide25.xml"/><Relationship Id="rId2" Type="http://schemas.openxmlformats.org/officeDocument/2006/relationships/slideLayout" Target="../slideLayouts/slideLayout2.xml"/><Relationship Id="rId1" Type="http://schemas.openxmlformats.org/officeDocument/2006/relationships/image" Target="../media/image43.png"/></Relationships>
</file>

<file path=ppt/slides/_rels/slide61.xml.rels><?xml version="1.0" encoding="UTF-8" standalone="yes"?>
<Relationships xmlns="http://schemas.openxmlformats.org/package/2006/relationships"><Relationship Id="rId5" Type="http://schemas.openxmlformats.org/officeDocument/2006/relationships/notesSlide" Target="../notesSlides/notesSlide26.xml"/><Relationship Id="rId4" Type="http://schemas.openxmlformats.org/officeDocument/2006/relationships/slideLayout" Target="../slideLayouts/slideLayout2.xml"/><Relationship Id="rId3" Type="http://schemas.openxmlformats.org/officeDocument/2006/relationships/image" Target="../media/image45.png"/><Relationship Id="rId2" Type="http://schemas.openxmlformats.org/officeDocument/2006/relationships/image" Target="../media/image44.png"/><Relationship Id="rId1" Type="http://schemas.openxmlformats.org/officeDocument/2006/relationships/image" Target="../media/image43.png"/></Relationships>
</file>

<file path=ppt/slides/_rels/slide6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46.png"/></Relationships>
</file>

<file path=ppt/slides/_rels/slide6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47.png"/></Relationships>
</file>

<file path=ppt/slides/_rels/slide64.xml.rels><?xml version="1.0" encoding="UTF-8" standalone="yes"?>
<Relationships xmlns="http://schemas.openxmlformats.org/package/2006/relationships"><Relationship Id="rId3" Type="http://schemas.openxmlformats.org/officeDocument/2006/relationships/notesSlide" Target="../notesSlides/notesSlide27.xml"/><Relationship Id="rId2" Type="http://schemas.openxmlformats.org/officeDocument/2006/relationships/slideLayout" Target="../slideLayouts/slideLayout2.xml"/><Relationship Id="rId1" Type="http://schemas.openxmlformats.org/officeDocument/2006/relationships/image" Target="../media/image48.png"/></Relationships>
</file>

<file path=ppt/slides/_rels/slide65.xml.rels><?xml version="1.0" encoding="UTF-8" standalone="yes"?>
<Relationships xmlns="http://schemas.openxmlformats.org/package/2006/relationships"><Relationship Id="rId3" Type="http://schemas.openxmlformats.org/officeDocument/2006/relationships/notesSlide" Target="../notesSlides/notesSlide28.xml"/><Relationship Id="rId2" Type="http://schemas.openxmlformats.org/officeDocument/2006/relationships/slideLayout" Target="../slideLayouts/slideLayout2.xml"/><Relationship Id="rId1" Type="http://schemas.openxmlformats.org/officeDocument/2006/relationships/image" Target="../media/image48.png"/></Relationships>
</file>

<file path=ppt/slides/_rels/slide66.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image" Target="../media/image51.png"/><Relationship Id="rId2" Type="http://schemas.openxmlformats.org/officeDocument/2006/relationships/image" Target="../media/image50.png"/><Relationship Id="rId1" Type="http://schemas.openxmlformats.org/officeDocument/2006/relationships/image" Target="../media/image49.png"/></Relationships>
</file>

<file path=ppt/slides/_rels/slide67.xml.rels><?xml version="1.0" encoding="UTF-8" standalone="yes"?>
<Relationships xmlns="http://schemas.openxmlformats.org/package/2006/relationships"><Relationship Id="rId3" Type="http://schemas.openxmlformats.org/officeDocument/2006/relationships/notesSlide" Target="../notesSlides/notesSlide29.xml"/><Relationship Id="rId2" Type="http://schemas.openxmlformats.org/officeDocument/2006/relationships/slideLayout" Target="../slideLayouts/slideLayout7.xml"/><Relationship Id="rId1" Type="http://schemas.openxmlformats.org/officeDocument/2006/relationships/image" Target="../media/image52.png"/></Relationships>
</file>

<file path=ppt/slides/_rels/slide68.xml.rels><?xml version="1.0" encoding="UTF-8" standalone="yes"?>
<Relationships xmlns="http://schemas.openxmlformats.org/package/2006/relationships"><Relationship Id="rId3" Type="http://schemas.openxmlformats.org/officeDocument/2006/relationships/notesSlide" Target="../notesSlides/notesSlide30.xml"/><Relationship Id="rId2" Type="http://schemas.openxmlformats.org/officeDocument/2006/relationships/slideLayout" Target="../slideLayouts/slideLayout7.xml"/><Relationship Id="rId1" Type="http://schemas.openxmlformats.org/officeDocument/2006/relationships/image" Target="../media/image53.png"/></Relationships>
</file>

<file path=ppt/slides/_rels/slide69.xml.rels><?xml version="1.0" encoding="UTF-8" standalone="yes"?>
<Relationships xmlns="http://schemas.openxmlformats.org/package/2006/relationships"><Relationship Id="rId3" Type="http://schemas.openxmlformats.org/officeDocument/2006/relationships/notesSlide" Target="../notesSlides/notesSlide31.xml"/><Relationship Id="rId2" Type="http://schemas.openxmlformats.org/officeDocument/2006/relationships/slideLayout" Target="../slideLayouts/slideLayout7.xml"/><Relationship Id="rId1" Type="http://schemas.openxmlformats.org/officeDocument/2006/relationships/image" Target="../media/image54.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0.xml.rels><?xml version="1.0" encoding="UTF-8" standalone="yes"?>
<Relationships xmlns="http://schemas.openxmlformats.org/package/2006/relationships"><Relationship Id="rId3" Type="http://schemas.openxmlformats.org/officeDocument/2006/relationships/notesSlide" Target="../notesSlides/notesSlide32.xml"/><Relationship Id="rId2" Type="http://schemas.openxmlformats.org/officeDocument/2006/relationships/slideLayout" Target="../slideLayouts/slideLayout12.xml"/><Relationship Id="rId1" Type="http://schemas.openxmlformats.org/officeDocument/2006/relationships/image" Target="../media/image1.png"/></Relationships>
</file>

<file path=ppt/slides/_rels/slide8.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2.png"/></Relationships>
</file>

<file path=ppt/slides/_rels/slide9.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 name="矩形 127"/>
          <p:cNvSpPr/>
          <p:nvPr/>
        </p:nvSpPr>
        <p:spPr>
          <a:xfrm>
            <a:off x="0" y="0"/>
            <a:ext cx="9144000" cy="6858000"/>
          </a:xfrm>
          <a:prstGeom prst="rect">
            <a:avLst/>
          </a:prstGeom>
          <a:blipFill dpi="0" rotWithShape="1">
            <a:blip r:embed="rId1" cstate="print"/>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72823" tIns="36411" rIns="72823" bIns="36411" rtlCol="0" anchor="ctr"/>
          <a:lstStyle/>
          <a:p>
            <a:pPr algn="ctr"/>
            <a:endParaRPr lang="zh-CN" altLang="en-US"/>
          </a:p>
        </p:txBody>
      </p:sp>
      <p:sp>
        <p:nvSpPr>
          <p:cNvPr id="159" name="文本框 158"/>
          <p:cNvSpPr txBox="1"/>
          <p:nvPr/>
        </p:nvSpPr>
        <p:spPr>
          <a:xfrm>
            <a:off x="3851921" y="4246661"/>
            <a:ext cx="4990892" cy="519809"/>
          </a:xfrm>
          <a:prstGeom prst="rect">
            <a:avLst/>
          </a:prstGeom>
          <a:noFill/>
        </p:spPr>
        <p:txBody>
          <a:bodyPr wrap="square" lIns="72823" tIns="36411" rIns="72823" bIns="36411" rtlCol="0">
            <a:spAutoFit/>
          </a:bodyPr>
          <a:lstStyle/>
          <a:p>
            <a:r>
              <a:rPr kumimoji="1" lang="zh-CN" altLang="en-US" sz="2900" b="1" dirty="0">
                <a:solidFill>
                  <a:srgbClr val="1F84BE"/>
                </a:solidFill>
                <a:latin typeface="微软雅黑" panose="020B0503020204020204" pitchFamily="34" charset="-122"/>
                <a:ea typeface="微软雅黑" panose="020B0503020204020204" pitchFamily="34" charset="-122"/>
              </a:rPr>
              <a:t>济宁市职称申报评审系统培训</a:t>
            </a:r>
            <a:endParaRPr kumimoji="1" lang="zh-CN" altLang="en-US" sz="2900" b="1" dirty="0">
              <a:solidFill>
                <a:srgbClr val="1F84BE"/>
              </a:solidFill>
              <a:latin typeface="微软雅黑" panose="020B0503020204020204" pitchFamily="34" charset="-122"/>
              <a:ea typeface="微软雅黑" panose="020B0503020204020204" pitchFamily="34" charset="-122"/>
            </a:endParaRPr>
          </a:p>
        </p:txBody>
      </p:sp>
      <p:cxnSp>
        <p:nvCxnSpPr>
          <p:cNvPr id="163" name="直接连接符 162"/>
          <p:cNvCxnSpPr/>
          <p:nvPr/>
        </p:nvCxnSpPr>
        <p:spPr>
          <a:xfrm>
            <a:off x="3874291" y="5148085"/>
            <a:ext cx="4577362" cy="0"/>
          </a:xfrm>
          <a:prstGeom prst="line">
            <a:avLst/>
          </a:prstGeom>
          <a:ln w="25400">
            <a:solidFill>
              <a:srgbClr val="1F84BE"/>
            </a:solidFill>
          </a:ln>
        </p:spPr>
        <p:style>
          <a:lnRef idx="1">
            <a:schemeClr val="accent1"/>
          </a:lnRef>
          <a:fillRef idx="0">
            <a:schemeClr val="accent1"/>
          </a:fillRef>
          <a:effectRef idx="0">
            <a:schemeClr val="accent1"/>
          </a:effectRef>
          <a:fontRef idx="minor">
            <a:schemeClr val="tx1"/>
          </a:fontRef>
        </p:style>
      </p:cxnSp>
      <p:sp>
        <p:nvSpPr>
          <p:cNvPr id="37" name="文本框 36"/>
          <p:cNvSpPr txBox="1"/>
          <p:nvPr/>
        </p:nvSpPr>
        <p:spPr>
          <a:xfrm>
            <a:off x="2411760" y="4149080"/>
            <a:ext cx="1354130" cy="812197"/>
          </a:xfrm>
          <a:prstGeom prst="rect">
            <a:avLst/>
          </a:prstGeom>
          <a:noFill/>
        </p:spPr>
        <p:txBody>
          <a:bodyPr wrap="none" lIns="72823" tIns="36411" rIns="72823" bIns="36411" rtlCol="0">
            <a:spAutoFit/>
          </a:bodyPr>
          <a:lstStyle/>
          <a:p>
            <a:r>
              <a:rPr kumimoji="1" lang="en-US" altLang="zh-CN" sz="4800" b="1" dirty="0">
                <a:solidFill>
                  <a:srgbClr val="1F84BE"/>
                </a:solidFill>
                <a:latin typeface="Impact" panose="020B0806030902050204" pitchFamily="34" charset="0"/>
                <a:ea typeface="微软雅黑" panose="020B0503020204020204" pitchFamily="34" charset="-122"/>
              </a:rPr>
              <a:t>2019</a:t>
            </a:r>
            <a:endParaRPr kumimoji="1" lang="en-US" altLang="zh-CN" sz="4800" b="1" dirty="0">
              <a:solidFill>
                <a:srgbClr val="1F84BE"/>
              </a:solidFill>
              <a:latin typeface="Impact" panose="020B0806030902050204" pitchFamily="34" charset="0"/>
              <a:ea typeface="微软雅黑" panose="020B0503020204020204" pitchFamily="34" charset="-122"/>
            </a:endParaRPr>
          </a:p>
        </p:txBody>
      </p:sp>
      <p:sp>
        <p:nvSpPr>
          <p:cNvPr id="2" name="文本框 1"/>
          <p:cNvSpPr txBox="1"/>
          <p:nvPr/>
        </p:nvSpPr>
        <p:spPr>
          <a:xfrm>
            <a:off x="6213856" y="5281082"/>
            <a:ext cx="2205849" cy="658309"/>
          </a:xfrm>
          <a:prstGeom prst="rect">
            <a:avLst/>
          </a:prstGeom>
          <a:noFill/>
        </p:spPr>
        <p:txBody>
          <a:bodyPr wrap="square" lIns="72823" tIns="36411" rIns="72823" bIns="36411" rtlCol="0">
            <a:spAutoFit/>
          </a:bodyPr>
          <a:lstStyle/>
          <a:p>
            <a:r>
              <a:rPr kumimoji="1" lang="zh-CN" altLang="en-US" sz="1900" b="1" dirty="0">
                <a:solidFill>
                  <a:srgbClr val="1F84BE"/>
                </a:solidFill>
                <a:latin typeface="微软雅黑" panose="020B0503020204020204" pitchFamily="34" charset="-122"/>
                <a:ea typeface="微软雅黑" panose="020B0503020204020204" pitchFamily="34" charset="-122"/>
              </a:rPr>
              <a:t>专业技术人员管理科</a:t>
            </a:r>
            <a:endParaRPr kumimoji="1" lang="zh-CN" altLang="en-US" sz="1900" b="1" dirty="0">
              <a:solidFill>
                <a:srgbClr val="1F84B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600" advTm="0">
        <p:blinds dir="vert"/>
      </p:transition>
    </mc:Choice>
    <mc:Fallback>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0"/>
                                  </p:stCondLst>
                                  <p:childTnLst>
                                    <p:set>
                                      <p:cBhvr>
                                        <p:cTn id="6" dur="1" fill="hold">
                                          <p:stCondLst>
                                            <p:cond delay="0"/>
                                          </p:stCondLst>
                                        </p:cTn>
                                        <p:tgtEl>
                                          <p:spTgt spid="128"/>
                                        </p:tgtEl>
                                        <p:attrNameLst>
                                          <p:attrName>style.visibility</p:attrName>
                                        </p:attrNameLst>
                                      </p:cBhvr>
                                      <p:to>
                                        <p:strVal val="visible"/>
                                      </p:to>
                                    </p:set>
                                    <p:animEffect transition="in" filter="barn(inVertical)">
                                      <p:cBhvr>
                                        <p:cTn id="7" dur="500"/>
                                        <p:tgtEl>
                                          <p:spTgt spid="128"/>
                                        </p:tgtEl>
                                      </p:cBhvr>
                                    </p:animEffect>
                                  </p:childTnLst>
                                </p:cTn>
                              </p:par>
                              <p:par>
                                <p:cTn id="8" presetID="2" presetClass="entr" presetSubtype="2" fill="hold" grpId="0" nodeType="withEffect">
                                  <p:stCondLst>
                                    <p:cond delay="0"/>
                                  </p:stCondLst>
                                  <p:iterate type="lt">
                                    <p:tmPct val="0"/>
                                  </p:iterate>
                                  <p:childTnLst>
                                    <p:set>
                                      <p:cBhvr>
                                        <p:cTn id="9" dur="1" fill="hold">
                                          <p:stCondLst>
                                            <p:cond delay="0"/>
                                          </p:stCondLst>
                                        </p:cTn>
                                        <p:tgtEl>
                                          <p:spTgt spid="37"/>
                                        </p:tgtEl>
                                        <p:attrNameLst>
                                          <p:attrName>style.visibility</p:attrName>
                                        </p:attrNameLst>
                                      </p:cBhvr>
                                      <p:to>
                                        <p:strVal val="visible"/>
                                      </p:to>
                                    </p:set>
                                    <p:anim calcmode="lin" valueType="num">
                                      <p:cBhvr additive="base">
                                        <p:cTn id="10" dur="500" fill="hold"/>
                                        <p:tgtEl>
                                          <p:spTgt spid="37"/>
                                        </p:tgtEl>
                                        <p:attrNameLst>
                                          <p:attrName>ppt_x</p:attrName>
                                        </p:attrNameLst>
                                      </p:cBhvr>
                                      <p:tavLst>
                                        <p:tav tm="0">
                                          <p:val>
                                            <p:strVal val="1+#ppt_w/2"/>
                                          </p:val>
                                        </p:tav>
                                        <p:tav tm="100000">
                                          <p:val>
                                            <p:strVal val="#ppt_x"/>
                                          </p:val>
                                        </p:tav>
                                      </p:tavLst>
                                    </p:anim>
                                    <p:anim calcmode="lin" valueType="num">
                                      <p:cBhvr additive="base">
                                        <p:cTn id="11" dur="500" fill="hold"/>
                                        <p:tgtEl>
                                          <p:spTgt spid="37"/>
                                        </p:tgtEl>
                                        <p:attrNameLst>
                                          <p:attrName>ppt_y</p:attrName>
                                        </p:attrNameLst>
                                      </p:cBhvr>
                                      <p:tavLst>
                                        <p:tav tm="0">
                                          <p:val>
                                            <p:strVal val="#ppt_y"/>
                                          </p:val>
                                        </p:tav>
                                        <p:tav tm="100000">
                                          <p:val>
                                            <p:strVal val="#ppt_y"/>
                                          </p:val>
                                        </p:tav>
                                      </p:tavLst>
                                    </p:anim>
                                  </p:childTnLst>
                                </p:cTn>
                              </p:par>
                              <p:par>
                                <p:cTn id="12" presetID="26" presetClass="emph" presetSubtype="0" fill="hold" grpId="1" nodeType="withEffect">
                                  <p:stCondLst>
                                    <p:cond delay="0"/>
                                  </p:stCondLst>
                                  <p:iterate type="lt">
                                    <p:tmPct val="0"/>
                                  </p:iterate>
                                  <p:childTnLst>
                                    <p:animEffect transition="out" filter="fade">
                                      <p:cBhvr>
                                        <p:cTn id="13" dur="500" tmFilter="0, 0; .2, .5; .8, .5; 1, 0"/>
                                        <p:tgtEl>
                                          <p:spTgt spid="37"/>
                                        </p:tgtEl>
                                      </p:cBhvr>
                                    </p:animEffect>
                                    <p:animScale>
                                      <p:cBhvr>
                                        <p:cTn id="14" dur="250" autoRev="1" fill="hold"/>
                                        <p:tgtEl>
                                          <p:spTgt spid="37"/>
                                        </p:tgtEl>
                                      </p:cBhvr>
                                      <p:by x="105000" y="105000"/>
                                    </p:animScale>
                                  </p:childTnLst>
                                </p:cTn>
                              </p:par>
                              <p:par>
                                <p:cTn id="15" presetID="41" presetClass="entr" presetSubtype="0" fill="hold" grpId="0" nodeType="withEffect">
                                  <p:stCondLst>
                                    <p:cond delay="0"/>
                                  </p:stCondLst>
                                  <p:iterate type="lt">
                                    <p:tmPct val="10000"/>
                                  </p:iterate>
                                  <p:childTnLst>
                                    <p:set>
                                      <p:cBhvr>
                                        <p:cTn id="16" dur="1" fill="hold">
                                          <p:stCondLst>
                                            <p:cond delay="0"/>
                                          </p:stCondLst>
                                        </p:cTn>
                                        <p:tgtEl>
                                          <p:spTgt spid="159"/>
                                        </p:tgtEl>
                                        <p:attrNameLst>
                                          <p:attrName>style.visibility</p:attrName>
                                        </p:attrNameLst>
                                      </p:cBhvr>
                                      <p:to>
                                        <p:strVal val="visible"/>
                                      </p:to>
                                    </p:set>
                                    <p:anim calcmode="lin" valueType="num">
                                      <p:cBhvr>
                                        <p:cTn id="17" dur="500" fill="hold"/>
                                        <p:tgtEl>
                                          <p:spTgt spid="159"/>
                                        </p:tgtEl>
                                        <p:attrNameLst>
                                          <p:attrName>ppt_x</p:attrName>
                                        </p:attrNameLst>
                                      </p:cBhvr>
                                      <p:tavLst>
                                        <p:tav tm="0">
                                          <p:val>
                                            <p:strVal val="#ppt_x"/>
                                          </p:val>
                                        </p:tav>
                                        <p:tav tm="50000">
                                          <p:val>
                                            <p:strVal val="#ppt_x+.1"/>
                                          </p:val>
                                        </p:tav>
                                        <p:tav tm="100000">
                                          <p:val>
                                            <p:strVal val="#ppt_x"/>
                                          </p:val>
                                        </p:tav>
                                      </p:tavLst>
                                    </p:anim>
                                    <p:anim calcmode="lin" valueType="num">
                                      <p:cBhvr>
                                        <p:cTn id="18" dur="500" fill="hold"/>
                                        <p:tgtEl>
                                          <p:spTgt spid="159"/>
                                        </p:tgtEl>
                                        <p:attrNameLst>
                                          <p:attrName>ppt_y</p:attrName>
                                        </p:attrNameLst>
                                      </p:cBhvr>
                                      <p:tavLst>
                                        <p:tav tm="0">
                                          <p:val>
                                            <p:strVal val="#ppt_y"/>
                                          </p:val>
                                        </p:tav>
                                        <p:tav tm="100000">
                                          <p:val>
                                            <p:strVal val="#ppt_y"/>
                                          </p:val>
                                        </p:tav>
                                      </p:tavLst>
                                    </p:anim>
                                    <p:anim calcmode="lin" valueType="num">
                                      <p:cBhvr>
                                        <p:cTn id="19" dur="500" fill="hold"/>
                                        <p:tgtEl>
                                          <p:spTgt spid="159"/>
                                        </p:tgtEl>
                                        <p:attrNameLst>
                                          <p:attrName>ppt_h</p:attrName>
                                        </p:attrNameLst>
                                      </p:cBhvr>
                                      <p:tavLst>
                                        <p:tav tm="0">
                                          <p:val>
                                            <p:strVal val="#ppt_h/10"/>
                                          </p:val>
                                        </p:tav>
                                        <p:tav tm="50000">
                                          <p:val>
                                            <p:strVal val="#ppt_h+.01"/>
                                          </p:val>
                                        </p:tav>
                                        <p:tav tm="100000">
                                          <p:val>
                                            <p:strVal val="#ppt_h"/>
                                          </p:val>
                                        </p:tav>
                                      </p:tavLst>
                                    </p:anim>
                                    <p:anim calcmode="lin" valueType="num">
                                      <p:cBhvr>
                                        <p:cTn id="20" dur="500" fill="hold"/>
                                        <p:tgtEl>
                                          <p:spTgt spid="159"/>
                                        </p:tgtEl>
                                        <p:attrNameLst>
                                          <p:attrName>ppt_w</p:attrName>
                                        </p:attrNameLst>
                                      </p:cBhvr>
                                      <p:tavLst>
                                        <p:tav tm="0">
                                          <p:val>
                                            <p:strVal val="#ppt_w/10"/>
                                          </p:val>
                                        </p:tav>
                                        <p:tav tm="50000">
                                          <p:val>
                                            <p:strVal val="#ppt_w+.01"/>
                                          </p:val>
                                        </p:tav>
                                        <p:tav tm="100000">
                                          <p:val>
                                            <p:strVal val="#ppt_w"/>
                                          </p:val>
                                        </p:tav>
                                      </p:tavLst>
                                    </p:anim>
                                    <p:animEffect transition="in" filter="fade">
                                      <p:cBhvr>
                                        <p:cTn id="21" dur="500" tmFilter="0,0; .5, 1; 1, 1"/>
                                        <p:tgtEl>
                                          <p:spTgt spid="159"/>
                                        </p:tgtEl>
                                      </p:cBhvr>
                                    </p:animEffect>
                                  </p:childTnLst>
                                </p:cTn>
                              </p:par>
                              <p:par>
                                <p:cTn id="22" presetID="26" presetClass="emph" presetSubtype="0" fill="hold" grpId="1" nodeType="withEffect">
                                  <p:stCondLst>
                                    <p:cond delay="0"/>
                                  </p:stCondLst>
                                  <p:iterate type="lt">
                                    <p:tmPct val="0"/>
                                  </p:iterate>
                                  <p:childTnLst>
                                    <p:animEffect transition="out" filter="fade">
                                      <p:cBhvr>
                                        <p:cTn id="23" dur="500" tmFilter="0, 0; .2, .5; .8, .5; 1, 0"/>
                                        <p:tgtEl>
                                          <p:spTgt spid="159"/>
                                        </p:tgtEl>
                                      </p:cBhvr>
                                    </p:animEffect>
                                    <p:animScale>
                                      <p:cBhvr>
                                        <p:cTn id="24" dur="250" autoRev="1" fill="hold"/>
                                        <p:tgtEl>
                                          <p:spTgt spid="159"/>
                                        </p:tgtEl>
                                      </p:cBhvr>
                                      <p:by x="105000" y="105000"/>
                                    </p:animScale>
                                  </p:childTnLst>
                                </p:cTn>
                              </p:par>
                              <p:par>
                                <p:cTn id="25" presetID="2" presetClass="entr" presetSubtype="8" fill="hold" nodeType="withEffect">
                                  <p:stCondLst>
                                    <p:cond delay="0"/>
                                  </p:stCondLst>
                                  <p:childTnLst>
                                    <p:set>
                                      <p:cBhvr>
                                        <p:cTn id="26" dur="1" fill="hold">
                                          <p:stCondLst>
                                            <p:cond delay="0"/>
                                          </p:stCondLst>
                                        </p:cTn>
                                        <p:tgtEl>
                                          <p:spTgt spid="163"/>
                                        </p:tgtEl>
                                        <p:attrNameLst>
                                          <p:attrName>style.visibility</p:attrName>
                                        </p:attrNameLst>
                                      </p:cBhvr>
                                      <p:to>
                                        <p:strVal val="visible"/>
                                      </p:to>
                                    </p:set>
                                    <p:anim calcmode="lin" valueType="num">
                                      <p:cBhvr additive="base">
                                        <p:cTn id="27" dur="500" fill="hold"/>
                                        <p:tgtEl>
                                          <p:spTgt spid="163"/>
                                        </p:tgtEl>
                                        <p:attrNameLst>
                                          <p:attrName>ppt_x</p:attrName>
                                        </p:attrNameLst>
                                      </p:cBhvr>
                                      <p:tavLst>
                                        <p:tav tm="0">
                                          <p:val>
                                            <p:strVal val="0-#ppt_w/2"/>
                                          </p:val>
                                        </p:tav>
                                        <p:tav tm="100000">
                                          <p:val>
                                            <p:strVal val="#ppt_x"/>
                                          </p:val>
                                        </p:tav>
                                      </p:tavLst>
                                    </p:anim>
                                    <p:anim calcmode="lin" valueType="num">
                                      <p:cBhvr additive="base">
                                        <p:cTn id="28" dur="500" fill="hold"/>
                                        <p:tgtEl>
                                          <p:spTgt spid="16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8" grpId="0" animBg="1"/>
      <p:bldP spid="159" grpId="0"/>
      <p:bldP spid="159" grpId="1"/>
      <p:bldP spid="37" grpId="0"/>
      <p:bldP spid="37" grpId="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511917" y="2223883"/>
            <a:ext cx="7886261" cy="1324636"/>
          </a:xfrm>
        </p:spPr>
        <p:txBody>
          <a:bodyPr>
            <a:normAutofit fontScale="90000"/>
          </a:bodyPr>
          <a:lstStyle/>
          <a:p>
            <a:pPr algn="ctr"/>
            <a:r>
              <a:rPr lang="zh-CN" altLang="en-US" sz="3800" b="1" dirty="0">
                <a:ea typeface="宋体" panose="02010600030101010101" pitchFamily="2" charset="-122"/>
                <a:sym typeface="+mn-ea"/>
              </a:rPr>
              <a:t>山东省专业技术职称评审表</a:t>
            </a:r>
            <a:br>
              <a:rPr lang="zh-CN" altLang="en-US" dirty="0"/>
            </a:br>
            <a:r>
              <a:rPr lang="zh-CN" altLang="en-US" dirty="0"/>
              <a:t>审核指南</a:t>
            </a:r>
            <a:endParaRPr lang="zh-CN" alt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517935" y="1021776"/>
            <a:ext cx="8108583" cy="4023332"/>
          </a:xfrm>
          <a:prstGeom prst="rect">
            <a:avLst/>
          </a:prstGeom>
          <a:noFill/>
          <a:ln w="9525">
            <a:noFill/>
          </a:ln>
        </p:spPr>
        <p:txBody>
          <a:bodyPr wrap="square" lIns="72823" tIns="36411" rIns="72823" bIns="36411">
            <a:spAutoFit/>
          </a:bodyPr>
          <a:lstStyle/>
          <a:p>
            <a:pPr>
              <a:lnSpc>
                <a:spcPts val="4380"/>
              </a:lnSpc>
            </a:pPr>
            <a:r>
              <a:rPr lang="en-US" altLang="zh-CN" sz="2900" dirty="0">
                <a:ea typeface="宋体" panose="02010600030101010101" pitchFamily="2" charset="-122"/>
              </a:rPr>
              <a:t>    </a:t>
            </a:r>
            <a:r>
              <a:rPr lang="en-US" altLang="zh-CN" sz="2900" dirty="0">
                <a:latin typeface="宋体" panose="02010600030101010101" pitchFamily="2" charset="-122"/>
                <a:cs typeface="宋体" panose="02010600030101010101" pitchFamily="2" charset="-122"/>
              </a:rPr>
              <a:t>  </a:t>
            </a:r>
            <a:r>
              <a:rPr sz="2500" dirty="0" err="1">
                <a:latin typeface="方正楷体_GBK" pitchFamily="65" charset="-122"/>
                <a:ea typeface="方正楷体_GBK" pitchFamily="65" charset="-122"/>
                <a:cs typeface="宋体" panose="02010600030101010101" pitchFamily="2" charset="-122"/>
              </a:rPr>
              <a:t>审核</a:t>
            </a:r>
            <a:r>
              <a:rPr sz="2500" dirty="0" err="1">
                <a:latin typeface="方正楷体_GBK" pitchFamily="65" charset="-122"/>
                <a:ea typeface="方正楷体_GBK" pitchFamily="65" charset="-122"/>
                <a:cs typeface="宋体" panose="02010600030101010101" pitchFamily="2" charset="-122"/>
              </a:rPr>
              <a:t>《山东省专业技术职称评审表</a:t>
            </a:r>
            <a:r>
              <a:rPr sz="2500" dirty="0">
                <a:latin typeface="方正楷体_GBK" pitchFamily="65" charset="-122"/>
                <a:ea typeface="方正楷体_GBK" pitchFamily="65" charset="-122"/>
                <a:cs typeface="宋体" panose="02010600030101010101" pitchFamily="2" charset="-122"/>
              </a:rPr>
              <a:t>》。（1）对照各系列职称评审标准条件或者专业职务条例</a:t>
            </a:r>
            <a:r>
              <a:rPr sz="2500" dirty="0">
                <a:latin typeface="方正楷体_GBK" pitchFamily="65" charset="-122"/>
                <a:ea typeface="方正楷体_GBK" pitchFamily="65" charset="-122"/>
                <a:cs typeface="宋体" panose="02010600030101010101" pitchFamily="2" charset="-122"/>
              </a:rPr>
              <a:t>，</a:t>
            </a:r>
            <a:r>
              <a:rPr sz="2500" b="1" dirty="0">
                <a:latin typeface="方正楷体_GBK" pitchFamily="65" charset="-122"/>
                <a:ea typeface="方正楷体_GBK" pitchFamily="65" charset="-122"/>
                <a:cs typeface="宋体" panose="02010600030101010101" pitchFamily="2" charset="-122"/>
              </a:rPr>
              <a:t>逐一审核表上所填内容</a:t>
            </a:r>
            <a:r>
              <a:rPr sz="2500" dirty="0">
                <a:latin typeface="方正楷体_GBK" pitchFamily="65" charset="-122"/>
                <a:ea typeface="方正楷体_GBK" pitchFamily="65" charset="-122"/>
                <a:cs typeface="宋体" panose="02010600030101010101" pitchFamily="2" charset="-122"/>
              </a:rPr>
              <a:t>，初步判断申报人</a:t>
            </a:r>
            <a:r>
              <a:rPr sz="2500" b="1" dirty="0">
                <a:solidFill>
                  <a:srgbClr val="FF0000"/>
                </a:solidFill>
                <a:latin typeface="方正楷体_GBK" pitchFamily="65" charset="-122"/>
                <a:ea typeface="方正楷体_GBK" pitchFamily="65" charset="-122"/>
                <a:cs typeface="宋体" panose="02010600030101010101" pitchFamily="2" charset="-122"/>
              </a:rPr>
              <a:t>是否符合申报条件</a:t>
            </a:r>
            <a:r>
              <a:rPr sz="2500" dirty="0">
                <a:latin typeface="方正楷体_GBK" pitchFamily="65" charset="-122"/>
                <a:ea typeface="方正楷体_GBK" pitchFamily="65" charset="-122"/>
                <a:cs typeface="宋体" panose="02010600030101010101" pitchFamily="2" charset="-122"/>
              </a:rPr>
              <a:t>。（2）审核表上所填内容与毕业</a:t>
            </a:r>
            <a:r>
              <a:rPr sz="2500" b="1" dirty="0">
                <a:latin typeface="方正楷体_GBK" pitchFamily="65" charset="-122"/>
                <a:ea typeface="方正楷体_GBK" pitchFamily="65" charset="-122"/>
                <a:cs typeface="宋体" panose="02010600030101010101" pitchFamily="2" charset="-122"/>
              </a:rPr>
              <a:t>证</a:t>
            </a:r>
            <a:r>
              <a:rPr sz="2500" dirty="0">
                <a:latin typeface="方正楷体_GBK" pitchFamily="65" charset="-122"/>
                <a:ea typeface="方正楷体_GBK" pitchFamily="65" charset="-122"/>
                <a:cs typeface="宋体" panose="02010600030101010101" pitchFamily="2" charset="-122"/>
              </a:rPr>
              <a:t>、资格证、</a:t>
            </a:r>
            <a:r>
              <a:rPr sz="2500" b="1" dirty="0">
                <a:latin typeface="方正楷体_GBK" pitchFamily="65" charset="-122"/>
                <a:ea typeface="方正楷体_GBK" pitchFamily="65" charset="-122"/>
                <a:cs typeface="宋体" panose="02010600030101010101" pitchFamily="2" charset="-122"/>
              </a:rPr>
              <a:t>聘</a:t>
            </a:r>
            <a:r>
              <a:rPr sz="2500" dirty="0">
                <a:latin typeface="方正楷体_GBK" pitchFamily="65" charset="-122"/>
                <a:ea typeface="方正楷体_GBK" pitchFamily="65" charset="-122"/>
                <a:cs typeface="宋体" panose="02010600030101010101" pitchFamily="2" charset="-122"/>
              </a:rPr>
              <a:t>书、论</a:t>
            </a:r>
            <a:r>
              <a:rPr sz="2500" b="1" dirty="0">
                <a:latin typeface="方正楷体_GBK" pitchFamily="65" charset="-122"/>
                <a:ea typeface="方正楷体_GBK" pitchFamily="65" charset="-122"/>
                <a:cs typeface="宋体" panose="02010600030101010101" pitchFamily="2" charset="-122"/>
              </a:rPr>
              <a:t>文</a:t>
            </a:r>
            <a:r>
              <a:rPr sz="2500" dirty="0">
                <a:latin typeface="方正楷体_GBK" pitchFamily="65" charset="-122"/>
                <a:ea typeface="方正楷体_GBK" pitchFamily="65" charset="-122"/>
                <a:cs typeface="宋体" panose="02010600030101010101" pitchFamily="2" charset="-122"/>
              </a:rPr>
              <a:t>论著</a:t>
            </a:r>
            <a:r>
              <a:rPr lang="zh-CN" altLang="en-US" sz="2500" dirty="0">
                <a:latin typeface="方正楷体_GBK" pitchFamily="65" charset="-122"/>
                <a:ea typeface="方正楷体_GBK" pitchFamily="65" charset="-122"/>
                <a:cs typeface="宋体" panose="02010600030101010101" pitchFamily="2" charset="-122"/>
              </a:rPr>
              <a:t>、</a:t>
            </a:r>
            <a:r>
              <a:rPr lang="zh-CN" altLang="en-US" sz="2500" b="1" dirty="0">
                <a:latin typeface="方正楷体_GBK" pitchFamily="65" charset="-122"/>
                <a:ea typeface="方正楷体_GBK" pitchFamily="65" charset="-122"/>
                <a:cs typeface="宋体" panose="02010600030101010101" pitchFamily="2" charset="-122"/>
              </a:rPr>
              <a:t>业绩</a:t>
            </a:r>
            <a:r>
              <a:rPr sz="2500" dirty="0" err="1">
                <a:latin typeface="方正楷体_GBK" pitchFamily="65" charset="-122"/>
                <a:ea typeface="方正楷体_GBK" pitchFamily="65" charset="-122"/>
                <a:cs typeface="宋体" panose="02010600030101010101" pitchFamily="2" charset="-122"/>
              </a:rPr>
              <a:t>等佐证材料是否一一对应，是否填写准确</a:t>
            </a:r>
            <a:r>
              <a:rPr sz="2500" dirty="0">
                <a:latin typeface="方正楷体_GBK" pitchFamily="65" charset="-122"/>
                <a:ea typeface="方正楷体_GBK" pitchFamily="65" charset="-122"/>
                <a:cs typeface="宋体" panose="02010600030101010101" pitchFamily="2" charset="-122"/>
              </a:rPr>
              <a:t>。</a:t>
            </a:r>
            <a:r>
              <a:rPr sz="2500" dirty="0" err="1">
                <a:latin typeface="方正楷体_GBK" pitchFamily="65" charset="-122"/>
                <a:ea typeface="方正楷体_GBK" pitchFamily="65" charset="-122"/>
                <a:cs typeface="宋体" panose="02010600030101010101" pitchFamily="2" charset="-122"/>
              </a:rPr>
              <a:t>对事业单位“双肩挑”人员要注意审查</a:t>
            </a:r>
            <a:r>
              <a:rPr sz="2500" b="1" dirty="0" err="1">
                <a:latin typeface="方正楷体_GBK" pitchFamily="65" charset="-122"/>
                <a:ea typeface="方正楷体_GBK" pitchFamily="65" charset="-122"/>
                <a:cs typeface="宋体" panose="02010600030101010101" pitchFamily="2" charset="-122"/>
              </a:rPr>
              <a:t>兼职审批表</a:t>
            </a:r>
            <a:r>
              <a:rPr sz="2500" b="1" dirty="0">
                <a:latin typeface="方正楷体_GBK" pitchFamily="65" charset="-122"/>
                <a:ea typeface="方正楷体_GBK" pitchFamily="65" charset="-122"/>
                <a:cs typeface="宋体" panose="02010600030101010101" pitchFamily="2" charset="-122"/>
              </a:rPr>
              <a:t>。</a:t>
            </a:r>
            <a:r>
              <a:rPr sz="2500" dirty="0">
                <a:latin typeface="方正楷体_GBK" pitchFamily="65" charset="-122"/>
                <a:ea typeface="方正楷体_GBK" pitchFamily="65" charset="-122"/>
                <a:cs typeface="宋体" panose="02010600030101010101" pitchFamily="2" charset="-122"/>
              </a:rPr>
              <a:t>（3）注意印章、签字等是否齐全</a:t>
            </a:r>
            <a:r>
              <a:rPr sz="2900" dirty="0">
                <a:latin typeface="宋体" panose="02010600030101010101" pitchFamily="2" charset="-122"/>
                <a:cs typeface="宋体" panose="02010600030101010101" pitchFamily="2" charset="-122"/>
              </a:rPr>
              <a:t>。</a:t>
            </a:r>
            <a:endParaRPr sz="2900" dirty="0">
              <a:latin typeface="宋体" panose="02010600030101010101" pitchFamily="2" charset="-122"/>
              <a:cs typeface="宋体" panose="02010600030101010101" pitchFamily="2" charset="-122"/>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782779" y="934470"/>
            <a:ext cx="7836965" cy="3972036"/>
          </a:xfrm>
          <a:prstGeom prst="rect">
            <a:avLst/>
          </a:prstGeom>
          <a:noFill/>
          <a:ln w="9525">
            <a:noFill/>
          </a:ln>
        </p:spPr>
        <p:txBody>
          <a:bodyPr wrap="square" lIns="72823" tIns="36411" rIns="72823" bIns="36411">
            <a:spAutoFit/>
          </a:bodyPr>
          <a:lstStyle/>
          <a:p>
            <a:pPr indent="323850">
              <a:lnSpc>
                <a:spcPts val="3825"/>
              </a:lnSpc>
            </a:pPr>
            <a:r>
              <a:rPr lang="en-US" sz="2900" dirty="0">
                <a:latin typeface="宋体" panose="02010600030101010101" pitchFamily="2" charset="-122"/>
                <a:cs typeface="宋体" panose="02010600030101010101" pitchFamily="2" charset="-122"/>
              </a:rPr>
              <a:t>  </a:t>
            </a:r>
            <a:r>
              <a:rPr lang="en-US" sz="2500" dirty="0">
                <a:latin typeface="方正楷体_GBK" pitchFamily="65" charset="-122"/>
                <a:ea typeface="方正楷体_GBK" pitchFamily="65" charset="-122"/>
                <a:cs typeface="宋体" panose="02010600030101010101" pitchFamily="2" charset="-122"/>
              </a:rPr>
              <a:t>3</a:t>
            </a:r>
            <a:r>
              <a:rPr lang="zh-CN" altLang="en-US" sz="2500" dirty="0">
                <a:latin typeface="方正楷体_GBK" pitchFamily="65" charset="-122"/>
                <a:ea typeface="方正楷体_GBK" pitchFamily="65" charset="-122"/>
                <a:cs typeface="宋体" panose="02010600030101010101" pitchFamily="2" charset="-122"/>
              </a:rPr>
              <a:t>．审核佐证材料。通过查询学信网、专利局网站，向有关部门咨询等方式认真鉴别佐证材料</a:t>
            </a:r>
            <a:r>
              <a:rPr lang="zh-CN" altLang="en-US" sz="2500" b="1" dirty="0">
                <a:solidFill>
                  <a:srgbClr val="FF0000"/>
                </a:solidFill>
                <a:latin typeface="方正楷体_GBK" pitchFamily="65" charset="-122"/>
                <a:ea typeface="方正楷体_GBK" pitchFamily="65" charset="-122"/>
                <a:cs typeface="宋体" panose="02010600030101010101" pitchFamily="2" charset="-122"/>
              </a:rPr>
              <a:t>真伪</a:t>
            </a:r>
            <a:r>
              <a:rPr lang="zh-CN" altLang="en-US" sz="2500" dirty="0">
                <a:latin typeface="方正楷体_GBK" pitchFamily="65" charset="-122"/>
                <a:ea typeface="方正楷体_GBK" pitchFamily="65" charset="-122"/>
                <a:cs typeface="宋体" panose="02010600030101010101" pitchFamily="2" charset="-122"/>
              </a:rPr>
              <a:t>。</a:t>
            </a:r>
            <a:endParaRPr lang="en-US" sz="2500" dirty="0">
              <a:latin typeface="方正楷体_GBK" pitchFamily="65" charset="-122"/>
              <a:ea typeface="方正楷体_GBK" pitchFamily="65" charset="-122"/>
              <a:cs typeface="宋体" panose="02010600030101010101" pitchFamily="2" charset="-122"/>
            </a:endParaRPr>
          </a:p>
          <a:p>
            <a:pPr>
              <a:lnSpc>
                <a:spcPts val="3825"/>
              </a:lnSpc>
            </a:pPr>
            <a:r>
              <a:rPr lang="en-US" sz="2500" dirty="0">
                <a:latin typeface="方正楷体_GBK" pitchFamily="65" charset="-122"/>
                <a:ea typeface="方正楷体_GBK" pitchFamily="65" charset="-122"/>
                <a:cs typeface="宋体" panose="02010600030101010101" pitchFamily="2" charset="-122"/>
              </a:rPr>
              <a:t>    4</a:t>
            </a:r>
            <a:r>
              <a:rPr lang="zh-CN" altLang="en-US" sz="2500" dirty="0">
                <a:latin typeface="方正楷体_GBK" pitchFamily="65" charset="-122"/>
                <a:ea typeface="方正楷体_GBK" pitchFamily="65" charset="-122"/>
                <a:cs typeface="宋体" panose="02010600030101010101" pitchFamily="2" charset="-122"/>
              </a:rPr>
              <a:t>．审核电子数据。电子数据应与纸质材料相一致，有关项目要逐一核对。</a:t>
            </a:r>
            <a:r>
              <a:rPr lang="zh-CN" altLang="en-US" sz="2500" b="1" dirty="0">
                <a:solidFill>
                  <a:srgbClr val="FF0000"/>
                </a:solidFill>
                <a:latin typeface="方正楷体_GBK" pitchFamily="65" charset="-122"/>
                <a:ea typeface="方正楷体_GBK" pitchFamily="65" charset="-122"/>
                <a:cs typeface="宋体" panose="02010600030101010101" pitchFamily="2" charset="-122"/>
              </a:rPr>
              <a:t>未上报电子数据的不得参加评审</a:t>
            </a:r>
            <a:r>
              <a:rPr lang="zh-CN" altLang="en-US" sz="2500" dirty="0">
                <a:latin typeface="方正楷体_GBK" pitchFamily="65" charset="-122"/>
                <a:ea typeface="方正楷体_GBK" pitchFamily="65" charset="-122"/>
                <a:cs typeface="宋体" panose="02010600030101010101" pitchFamily="2" charset="-122"/>
              </a:rPr>
              <a:t>。</a:t>
            </a:r>
            <a:endParaRPr lang="en-US" sz="2500" dirty="0">
              <a:latin typeface="方正楷体_GBK" pitchFamily="65" charset="-122"/>
              <a:ea typeface="方正楷体_GBK" pitchFamily="65" charset="-122"/>
              <a:cs typeface="宋体" panose="02010600030101010101" pitchFamily="2" charset="-122"/>
            </a:endParaRPr>
          </a:p>
          <a:p>
            <a:pPr>
              <a:lnSpc>
                <a:spcPts val="3825"/>
              </a:lnSpc>
            </a:pPr>
            <a:r>
              <a:rPr lang="en-US" sz="2500" dirty="0">
                <a:latin typeface="方正楷体_GBK" pitchFamily="65" charset="-122"/>
                <a:ea typeface="方正楷体_GBK" pitchFamily="65" charset="-122"/>
                <a:cs typeface="宋体" panose="02010600030101010101" pitchFamily="2" charset="-122"/>
              </a:rPr>
              <a:t>    5</a:t>
            </a:r>
            <a:r>
              <a:rPr lang="zh-CN" altLang="en-US" sz="2500" dirty="0">
                <a:latin typeface="方正楷体_GBK" pitchFamily="65" charset="-122"/>
                <a:ea typeface="方正楷体_GBK" pitchFamily="65" charset="-122"/>
                <a:cs typeface="宋体" panose="02010600030101010101" pitchFamily="2" charset="-122"/>
              </a:rPr>
              <a:t>．申报材料经审查全部符合要求的收入评委会；需要修改完善的，修改完善后收入评委会；对不符合要求的申报材料要及时按原申报渠道退回，并由申报人单位</a:t>
            </a:r>
            <a:r>
              <a:rPr lang="zh-CN" altLang="en-US" sz="2500" b="1" dirty="0">
                <a:solidFill>
                  <a:srgbClr val="FF0000"/>
                </a:solidFill>
                <a:latin typeface="方正楷体_GBK" pitchFamily="65" charset="-122"/>
                <a:ea typeface="方正楷体_GBK" pitchFamily="65" charset="-122"/>
                <a:cs typeface="宋体" panose="02010600030101010101" pitchFamily="2" charset="-122"/>
              </a:rPr>
              <a:t>书面告知申报人退回理由。</a:t>
            </a:r>
            <a:endParaRPr lang="zh-CN" altLang="en-US" sz="2500" b="1" dirty="0">
              <a:solidFill>
                <a:srgbClr val="FF0000"/>
              </a:solidFill>
              <a:latin typeface="方正楷体_GBK" pitchFamily="65" charset="-122"/>
              <a:ea typeface="方正楷体_GBK" pitchFamily="65" charset="-122"/>
              <a:cs typeface="宋体" panose="02010600030101010101" pitchFamily="2" charset="-122"/>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descr="3.jpg"/>
          <p:cNvPicPr>
            <a:picLocks noChangeAspect="1"/>
          </p:cNvPicPr>
          <p:nvPr/>
        </p:nvPicPr>
        <p:blipFill>
          <a:blip r:embed="rId1" cstate="print"/>
          <a:stretch>
            <a:fillRect/>
          </a:stretch>
        </p:blipFill>
        <p:spPr>
          <a:xfrm>
            <a:off x="373134" y="356491"/>
            <a:ext cx="3158241" cy="5955286"/>
          </a:xfrm>
          <a:prstGeom prst="rect">
            <a:avLst/>
          </a:prstGeom>
        </p:spPr>
      </p:pic>
      <p:sp>
        <p:nvSpPr>
          <p:cNvPr id="6" name="TextBox 5"/>
          <p:cNvSpPr txBox="1"/>
          <p:nvPr/>
        </p:nvSpPr>
        <p:spPr>
          <a:xfrm>
            <a:off x="3701503" y="629602"/>
            <a:ext cx="4403689" cy="5523743"/>
          </a:xfrm>
          <a:prstGeom prst="rect">
            <a:avLst/>
          </a:prstGeom>
          <a:noFill/>
        </p:spPr>
        <p:txBody>
          <a:bodyPr wrap="square" lIns="72823" tIns="36411" rIns="72823" bIns="36411" rtlCol="0">
            <a:spAutoFit/>
          </a:bodyPr>
          <a:lstStyle/>
          <a:p>
            <a:pPr>
              <a:lnSpc>
                <a:spcPts val="2550"/>
              </a:lnSpc>
            </a:pPr>
            <a:r>
              <a:rPr lang="en-US" altLang="zh-CN" dirty="0" smtClean="0">
                <a:latin typeface="方正楷体_GBK" pitchFamily="65" charset="-122"/>
                <a:ea typeface="方正楷体_GBK" pitchFamily="65" charset="-122"/>
              </a:rPr>
              <a:t>1</a:t>
            </a:r>
            <a:r>
              <a:rPr lang="zh-CN" altLang="en-US" dirty="0" smtClean="0">
                <a:latin typeface="方正楷体_GBK" pitchFamily="65" charset="-122"/>
                <a:ea typeface="方正楷体_GBK" pitchFamily="65" charset="-122"/>
              </a:rPr>
              <a:t>、姓名栏注意同音字</a:t>
            </a:r>
            <a:endParaRPr lang="en-US" altLang="zh-CN" dirty="0" smtClean="0">
              <a:latin typeface="方正楷体_GBK" pitchFamily="65" charset="-122"/>
              <a:ea typeface="方正楷体_GBK" pitchFamily="65" charset="-122"/>
            </a:endParaRPr>
          </a:p>
          <a:p>
            <a:pPr>
              <a:lnSpc>
                <a:spcPts val="2550"/>
              </a:lnSpc>
            </a:pPr>
            <a:r>
              <a:rPr lang="en-US" altLang="zh-CN" dirty="0" smtClean="0">
                <a:latin typeface="方正楷体_GBK" pitchFamily="65" charset="-122"/>
                <a:ea typeface="方正楷体_GBK" pitchFamily="65" charset="-122"/>
              </a:rPr>
              <a:t>2</a:t>
            </a:r>
            <a:r>
              <a:rPr lang="zh-CN" altLang="en-US" dirty="0" smtClean="0">
                <a:latin typeface="方正楷体_GBK" pitchFamily="65" charset="-122"/>
                <a:ea typeface="方正楷体_GBK" pitchFamily="65" charset="-122"/>
              </a:rPr>
              <a:t>、单位名称与公章保持一致</a:t>
            </a:r>
            <a:endParaRPr lang="en-US" altLang="zh-CN" dirty="0" smtClean="0">
              <a:latin typeface="方正楷体_GBK" pitchFamily="65" charset="-122"/>
              <a:ea typeface="方正楷体_GBK" pitchFamily="65" charset="-122"/>
            </a:endParaRPr>
          </a:p>
          <a:p>
            <a:pPr>
              <a:lnSpc>
                <a:spcPts val="2550"/>
              </a:lnSpc>
            </a:pPr>
            <a:r>
              <a:rPr lang="en-US" altLang="zh-CN" dirty="0" smtClean="0">
                <a:latin typeface="方正楷体_GBK" pitchFamily="65" charset="-122"/>
                <a:ea typeface="方正楷体_GBK" pitchFamily="65" charset="-122"/>
              </a:rPr>
              <a:t>3</a:t>
            </a:r>
            <a:r>
              <a:rPr lang="zh-CN" altLang="en-US" dirty="0" smtClean="0">
                <a:latin typeface="方正楷体_GBK" pitchFamily="65" charset="-122"/>
                <a:ea typeface="方正楷体_GBK" pitchFamily="65" charset="-122"/>
              </a:rPr>
              <a:t>、非全日制学历不要填全日制学历</a:t>
            </a:r>
            <a:endParaRPr lang="en-US" altLang="zh-CN" dirty="0" smtClean="0">
              <a:latin typeface="方正楷体_GBK" pitchFamily="65" charset="-122"/>
              <a:ea typeface="方正楷体_GBK" pitchFamily="65" charset="-122"/>
            </a:endParaRPr>
          </a:p>
          <a:p>
            <a:pPr>
              <a:lnSpc>
                <a:spcPts val="2550"/>
              </a:lnSpc>
            </a:pPr>
            <a:r>
              <a:rPr lang="en-US" altLang="zh-CN" dirty="0" smtClean="0">
                <a:latin typeface="方正楷体_GBK" pitchFamily="65" charset="-122"/>
                <a:ea typeface="方正楷体_GBK" pitchFamily="65" charset="-122"/>
              </a:rPr>
              <a:t>4</a:t>
            </a:r>
            <a:r>
              <a:rPr lang="zh-CN" altLang="en-US" dirty="0" smtClean="0">
                <a:latin typeface="方正楷体_GBK" pitchFamily="65" charset="-122"/>
                <a:ea typeface="方正楷体_GBK" pitchFamily="65" charset="-122"/>
              </a:rPr>
              <a:t>、评审依据学历中，只取得学位没取得学历的，例如本是甲大学，学士学位，后取得乙大学硕士学位的，填写毕业时间为本科毕业时间，毕业学校为本科毕业学校，学历</a:t>
            </a:r>
            <a:r>
              <a:rPr lang="en-US" altLang="zh-CN" dirty="0" smtClean="0">
                <a:latin typeface="方正楷体_GBK" pitchFamily="65" charset="-122"/>
                <a:ea typeface="方正楷体_GBK" pitchFamily="65" charset="-122"/>
              </a:rPr>
              <a:t>/</a:t>
            </a:r>
            <a:r>
              <a:rPr lang="zh-CN" altLang="en-US" dirty="0" smtClean="0">
                <a:latin typeface="方正楷体_GBK" pitchFamily="65" charset="-122"/>
                <a:ea typeface="方正楷体_GBK" pitchFamily="65" charset="-122"/>
              </a:rPr>
              <a:t>学位栏填写</a:t>
            </a:r>
            <a:r>
              <a:rPr lang="en-US" altLang="zh-CN" dirty="0" smtClean="0">
                <a:latin typeface="方正楷体_GBK" pitchFamily="65" charset="-122"/>
                <a:ea typeface="方正楷体_GBK" pitchFamily="65" charset="-122"/>
              </a:rPr>
              <a:t>“</a:t>
            </a:r>
            <a:r>
              <a:rPr lang="zh-CN" altLang="en-US" dirty="0" smtClean="0">
                <a:latin typeface="方正楷体_GBK" pitchFamily="65" charset="-122"/>
                <a:ea typeface="方正楷体_GBK" pitchFamily="65" charset="-122"/>
              </a:rPr>
              <a:t>本科</a:t>
            </a:r>
            <a:r>
              <a:rPr lang="en-US" altLang="zh-CN" dirty="0" smtClean="0">
                <a:latin typeface="方正楷体_GBK" pitchFamily="65" charset="-122"/>
                <a:ea typeface="方正楷体_GBK" pitchFamily="65" charset="-122"/>
              </a:rPr>
              <a:t>/</a:t>
            </a:r>
            <a:r>
              <a:rPr lang="zh-CN" altLang="en-US" dirty="0" smtClean="0">
                <a:latin typeface="方正楷体_GBK" pitchFamily="65" charset="-122"/>
                <a:ea typeface="方正楷体_GBK" pitchFamily="65" charset="-122"/>
              </a:rPr>
              <a:t>硕士”。</a:t>
            </a:r>
            <a:endParaRPr lang="en-US" altLang="zh-CN" dirty="0" smtClean="0">
              <a:latin typeface="方正楷体_GBK" pitchFamily="65" charset="-122"/>
              <a:ea typeface="方正楷体_GBK" pitchFamily="65" charset="-122"/>
            </a:endParaRPr>
          </a:p>
          <a:p>
            <a:pPr>
              <a:lnSpc>
                <a:spcPts val="2550"/>
              </a:lnSpc>
            </a:pPr>
            <a:r>
              <a:rPr lang="en-US" altLang="zh-CN" dirty="0" smtClean="0">
                <a:latin typeface="方正楷体_GBK" pitchFamily="65" charset="-122"/>
                <a:ea typeface="方正楷体_GBK" pitchFamily="65" charset="-122"/>
              </a:rPr>
              <a:t>5</a:t>
            </a:r>
            <a:r>
              <a:rPr lang="zh-CN" altLang="en-US" dirty="0" smtClean="0">
                <a:latin typeface="方正楷体_GBK" pitchFamily="65" charset="-122"/>
                <a:ea typeface="方正楷体_GBK" pitchFamily="65" charset="-122"/>
              </a:rPr>
              <a:t>、行政职务据实填写，在管理岗从事专业技术工作的应按规定取得兼职审批。</a:t>
            </a:r>
            <a:endParaRPr lang="en-US" altLang="zh-CN" dirty="0" smtClean="0">
              <a:latin typeface="方正楷体_GBK" pitchFamily="65" charset="-122"/>
              <a:ea typeface="方正楷体_GBK" pitchFamily="65" charset="-122"/>
            </a:endParaRPr>
          </a:p>
          <a:p>
            <a:pPr>
              <a:lnSpc>
                <a:spcPts val="2550"/>
              </a:lnSpc>
            </a:pPr>
            <a:r>
              <a:rPr lang="en-US" altLang="zh-CN" dirty="0" smtClean="0">
                <a:latin typeface="方正楷体_GBK" pitchFamily="65" charset="-122"/>
                <a:ea typeface="方正楷体_GBK" pitchFamily="65" charset="-122"/>
              </a:rPr>
              <a:t>6</a:t>
            </a:r>
            <a:r>
              <a:rPr lang="zh-CN" altLang="en-US" dirty="0" smtClean="0">
                <a:latin typeface="方正楷体_GBK" pitchFamily="65" charset="-122"/>
                <a:ea typeface="方正楷体_GBK" pitchFamily="65" charset="-122"/>
              </a:rPr>
              <a:t>、无外语、计算机水平要求的系列，外语程度可以简单描述，例如取得职称英语</a:t>
            </a:r>
            <a:r>
              <a:rPr lang="en-US" altLang="zh-CN" dirty="0" smtClean="0">
                <a:latin typeface="方正楷体_GBK" pitchFamily="65" charset="-122"/>
                <a:ea typeface="方正楷体_GBK" pitchFamily="65" charset="-122"/>
              </a:rPr>
              <a:t>A87</a:t>
            </a:r>
            <a:r>
              <a:rPr lang="zh-CN" altLang="en-US" dirty="0" smtClean="0">
                <a:latin typeface="方正楷体_GBK" pitchFamily="65" charset="-122"/>
                <a:ea typeface="方正楷体_GBK" pitchFamily="65" charset="-122"/>
              </a:rPr>
              <a:t>分</a:t>
            </a:r>
            <a:r>
              <a:rPr lang="en-US" altLang="zh-CN" dirty="0" smtClean="0">
                <a:latin typeface="方正楷体_GBK" pitchFamily="65" charset="-122"/>
                <a:ea typeface="方正楷体_GBK" pitchFamily="65" charset="-122"/>
              </a:rPr>
              <a:t>,</a:t>
            </a:r>
            <a:r>
              <a:rPr lang="zh-CN" altLang="en-US" dirty="0" smtClean="0">
                <a:latin typeface="方正楷体_GBK" pitchFamily="65" charset="-122"/>
                <a:ea typeface="方正楷体_GBK" pitchFamily="65" charset="-122"/>
              </a:rPr>
              <a:t>良好，熟练，职称计算机模块中级合格</a:t>
            </a:r>
            <a:endParaRPr lang="en-US" altLang="zh-CN" dirty="0" smtClean="0">
              <a:latin typeface="方正楷体_GBK" pitchFamily="65" charset="-122"/>
              <a:ea typeface="方正楷体_GBK" pitchFamily="65" charset="-122"/>
            </a:endParaRPr>
          </a:p>
          <a:p>
            <a:pPr>
              <a:lnSpc>
                <a:spcPts val="2550"/>
              </a:lnSpc>
            </a:pPr>
            <a:r>
              <a:rPr lang="en-US" altLang="zh-CN" dirty="0" smtClean="0">
                <a:latin typeface="方正楷体_GBK" pitchFamily="65" charset="-122"/>
                <a:ea typeface="方正楷体_GBK" pitchFamily="65" charset="-122"/>
              </a:rPr>
              <a:t>7</a:t>
            </a:r>
            <a:r>
              <a:rPr lang="zh-CN" altLang="en-US" dirty="0" smtClean="0">
                <a:latin typeface="方正楷体_GBK" pitchFamily="65" charset="-122"/>
                <a:ea typeface="方正楷体_GBK" pitchFamily="65" charset="-122"/>
              </a:rPr>
              <a:t>、参加何种学术团体请据实填写，并提供有关佐证材料</a:t>
            </a:r>
            <a:endParaRPr lang="en-US" altLang="zh-CN" dirty="0" smtClean="0">
              <a:latin typeface="方正楷体_GBK" pitchFamily="65" charset="-122"/>
              <a:ea typeface="方正楷体_GBK" pitchFamily="65" charset="-122"/>
            </a:endParaRPr>
          </a:p>
          <a:p>
            <a:pPr>
              <a:lnSpc>
                <a:spcPts val="2550"/>
              </a:lnSpc>
            </a:pPr>
            <a:endParaRPr lang="zh-CN" altLang="en-US" dirty="0">
              <a:latin typeface="方正楷体_GBK" pitchFamily="65" charset="-122"/>
              <a:ea typeface="方正楷体_GBK" pitchFamily="65" charset="-122"/>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4111149" y="766158"/>
            <a:ext cx="4528199" cy="1535472"/>
          </a:xfrm>
          <a:prstGeom prst="rect">
            <a:avLst/>
          </a:prstGeom>
          <a:noFill/>
        </p:spPr>
        <p:txBody>
          <a:bodyPr wrap="square" lIns="72823" tIns="36411" rIns="72823" bIns="36411" rtlCol="0" anchor="t">
            <a:spAutoFit/>
          </a:bodyPr>
          <a:lstStyle/>
          <a:p>
            <a:pPr marL="273050" indent="-273050">
              <a:buFont typeface="Arial" panose="020B0604020202020204" pitchFamily="34" charset="0"/>
              <a:buChar char="•"/>
            </a:pPr>
            <a:r>
              <a:rPr lang="zh-CN" altLang="en-US" sz="1900" b="1" dirty="0">
                <a:solidFill>
                  <a:srgbClr val="FF0000"/>
                </a:solidFill>
                <a:latin typeface="方正楷体_GBK" pitchFamily="65" charset="-122"/>
                <a:ea typeface="方正楷体_GBK" pitchFamily="65" charset="-122"/>
                <a:cs typeface="宋体" panose="02010600030101010101" pitchFamily="2" charset="-122"/>
                <a:sym typeface="+mn-ea"/>
              </a:rPr>
              <a:t>近</a:t>
            </a:r>
            <a:r>
              <a:rPr lang="en-US" altLang="zh-CN" sz="1900" b="1" dirty="0">
                <a:solidFill>
                  <a:srgbClr val="FF0000"/>
                </a:solidFill>
                <a:latin typeface="方正楷体_GBK" pitchFamily="65" charset="-122"/>
                <a:ea typeface="方正楷体_GBK" pitchFamily="65" charset="-122"/>
                <a:cs typeface="宋体" panose="02010600030101010101" pitchFamily="2" charset="-122"/>
                <a:sym typeface="+mn-ea"/>
              </a:rPr>
              <a:t>5</a:t>
            </a:r>
            <a:r>
              <a:rPr lang="zh-CN" altLang="en-US" sz="1900" b="1" dirty="0">
                <a:solidFill>
                  <a:srgbClr val="FF0000"/>
                </a:solidFill>
                <a:latin typeface="方正楷体_GBK" pitchFamily="65" charset="-122"/>
                <a:ea typeface="方正楷体_GBK" pitchFamily="65" charset="-122"/>
                <a:cs typeface="宋体" panose="02010600030101010101" pitchFamily="2" charset="-122"/>
                <a:sym typeface="+mn-ea"/>
              </a:rPr>
              <a:t>年学习培训及继续教育经历</a:t>
            </a:r>
            <a:endParaRPr lang="en-US" altLang="zh-CN" sz="1900" b="1" dirty="0">
              <a:solidFill>
                <a:srgbClr val="FF0000"/>
              </a:solidFill>
              <a:latin typeface="方正楷体_GBK" pitchFamily="65" charset="-122"/>
              <a:ea typeface="方正楷体_GBK" pitchFamily="65" charset="-122"/>
              <a:cs typeface="宋体" panose="02010600030101010101" pitchFamily="2" charset="-122"/>
            </a:endParaRPr>
          </a:p>
          <a:p>
            <a:pPr marL="273050" indent="-273050">
              <a:buFont typeface="Arial" panose="020B0604020202020204" pitchFamily="34" charset="0"/>
              <a:buChar char="•"/>
            </a:pPr>
            <a:r>
              <a:rPr lang="zh-CN" altLang="en-US" sz="1900" b="1" dirty="0">
                <a:solidFill>
                  <a:srgbClr val="FF0000"/>
                </a:solidFill>
                <a:latin typeface="方正楷体_GBK" pitchFamily="65" charset="-122"/>
                <a:ea typeface="方正楷体_GBK" pitchFamily="65" charset="-122"/>
                <a:cs typeface="宋体" panose="02010600030101010101" pitchFamily="2" charset="-122"/>
                <a:sym typeface="+mn-ea"/>
              </a:rPr>
              <a:t>开始时间、结束</a:t>
            </a:r>
            <a:r>
              <a:rPr lang="zh-CN" altLang="en-US" sz="1900" b="1" dirty="0">
                <a:solidFill>
                  <a:srgbClr val="FF0000"/>
                </a:solidFill>
                <a:latin typeface="方正楷体_GBK" pitchFamily="65" charset="-122"/>
                <a:ea typeface="方正楷体_GBK" pitchFamily="65" charset="-122"/>
                <a:cs typeface="宋体" panose="02010600030101010101" pitchFamily="2" charset="-122"/>
                <a:sym typeface="+mn-ea"/>
              </a:rPr>
              <a:t>时间</a:t>
            </a:r>
            <a:r>
              <a:rPr lang="zh-CN" altLang="en-US" sz="1900" b="1" dirty="0">
                <a:solidFill>
                  <a:srgbClr val="FF0000"/>
                </a:solidFill>
                <a:latin typeface="方正楷体_GBK" pitchFamily="65" charset="-122"/>
                <a:ea typeface="方正楷体_GBK" pitchFamily="65" charset="-122"/>
                <a:cs typeface="宋体" panose="02010600030101010101" pitchFamily="2" charset="-122"/>
                <a:sym typeface="+mn-ea"/>
              </a:rPr>
              <a:t>：</a:t>
            </a:r>
            <a:endParaRPr lang="en-US" altLang="zh-CN" sz="1900" b="1" dirty="0">
              <a:solidFill>
                <a:srgbClr val="FF0000"/>
              </a:solidFill>
              <a:latin typeface="方正楷体_GBK" pitchFamily="65" charset="-122"/>
              <a:ea typeface="方正楷体_GBK" pitchFamily="65" charset="-122"/>
              <a:cs typeface="宋体" panose="02010600030101010101" pitchFamily="2" charset="-122"/>
            </a:endParaRPr>
          </a:p>
          <a:p>
            <a:pPr marL="273050" indent="-273050">
              <a:buFont typeface="Arial" panose="020B0604020202020204" pitchFamily="34" charset="0"/>
              <a:buChar char="•"/>
            </a:pPr>
            <a:r>
              <a:rPr lang="zh-CN" altLang="en-US" sz="1900" b="1" dirty="0">
                <a:solidFill>
                  <a:srgbClr val="FF0000"/>
                </a:solidFill>
                <a:latin typeface="方正楷体_GBK" pitchFamily="65" charset="-122"/>
                <a:ea typeface="方正楷体_GBK" pitchFamily="65" charset="-122"/>
                <a:cs typeface="宋体" panose="02010600030101010101" pitchFamily="2" charset="-122"/>
                <a:sym typeface="+mn-ea"/>
              </a:rPr>
              <a:t>主要内容：可简写</a:t>
            </a:r>
            <a:endParaRPr lang="en-US" altLang="zh-CN" sz="1900" b="1" dirty="0">
              <a:solidFill>
                <a:srgbClr val="FF0000"/>
              </a:solidFill>
              <a:latin typeface="方正楷体_GBK" pitchFamily="65" charset="-122"/>
              <a:ea typeface="方正楷体_GBK" pitchFamily="65" charset="-122"/>
              <a:cs typeface="宋体" panose="02010600030101010101" pitchFamily="2" charset="-122"/>
            </a:endParaRPr>
          </a:p>
          <a:p>
            <a:pPr marL="273050" indent="-273050">
              <a:buFont typeface="Arial" panose="020B0604020202020204" pitchFamily="34" charset="0"/>
              <a:buChar char="•"/>
            </a:pPr>
            <a:r>
              <a:rPr lang="zh-CN" altLang="en-US" sz="1900" b="1" dirty="0">
                <a:solidFill>
                  <a:srgbClr val="FF0000"/>
                </a:solidFill>
                <a:latin typeface="方正楷体_GBK" pitchFamily="65" charset="-122"/>
                <a:ea typeface="方正楷体_GBK" pitchFamily="65" charset="-122"/>
                <a:cs typeface="宋体" panose="02010600030101010101" pitchFamily="2" charset="-122"/>
                <a:sym typeface="+mn-ea"/>
              </a:rPr>
              <a:t>学时</a:t>
            </a:r>
            <a:r>
              <a:rPr lang="en-US" altLang="zh-CN" sz="1900" b="1" dirty="0">
                <a:solidFill>
                  <a:srgbClr val="FF0000"/>
                </a:solidFill>
                <a:latin typeface="方正楷体_GBK" pitchFamily="65" charset="-122"/>
                <a:ea typeface="方正楷体_GBK" pitchFamily="65" charset="-122"/>
                <a:cs typeface="宋体" panose="02010600030101010101" pitchFamily="2" charset="-122"/>
                <a:sym typeface="+mn-ea"/>
              </a:rPr>
              <a:t>/</a:t>
            </a:r>
            <a:r>
              <a:rPr lang="zh-CN" altLang="en-US" sz="1900" b="1" dirty="0">
                <a:solidFill>
                  <a:srgbClr val="FF0000"/>
                </a:solidFill>
                <a:latin typeface="方正楷体_GBK" pitchFamily="65" charset="-122"/>
                <a:ea typeface="方正楷体_GBK" pitchFamily="65" charset="-122"/>
                <a:cs typeface="宋体" panose="02010600030101010101" pitchFamily="2" charset="-122"/>
                <a:sym typeface="+mn-ea"/>
              </a:rPr>
              <a:t>学分：格式</a:t>
            </a:r>
            <a:r>
              <a:rPr lang="en-US" altLang="zh-CN" sz="1900" b="1" dirty="0">
                <a:solidFill>
                  <a:srgbClr val="FF0000"/>
                </a:solidFill>
                <a:latin typeface="方正楷体_GBK" pitchFamily="65" charset="-122"/>
                <a:ea typeface="方正楷体_GBK" pitchFamily="65" charset="-122"/>
                <a:cs typeface="宋体" panose="02010600030101010101" pitchFamily="2" charset="-122"/>
                <a:sym typeface="+mn-ea"/>
              </a:rPr>
              <a:t>X/Y</a:t>
            </a:r>
            <a:endParaRPr lang="en-US" altLang="zh-CN" sz="1900" b="1" dirty="0">
              <a:solidFill>
                <a:srgbClr val="FF0000"/>
              </a:solidFill>
              <a:latin typeface="方正楷体_GBK" pitchFamily="65" charset="-122"/>
              <a:ea typeface="方正楷体_GBK" pitchFamily="65" charset="-122"/>
              <a:cs typeface="宋体" panose="02010600030101010101" pitchFamily="2" charset="-122"/>
            </a:endParaRPr>
          </a:p>
          <a:p>
            <a:pPr marL="273050" indent="-273050">
              <a:buFont typeface="Arial" panose="020B0604020202020204" pitchFamily="34" charset="0"/>
              <a:buChar char="•"/>
            </a:pPr>
            <a:r>
              <a:rPr lang="zh-CN" altLang="en-US" sz="1900" b="1" dirty="0">
                <a:solidFill>
                  <a:srgbClr val="FF0000"/>
                </a:solidFill>
                <a:latin typeface="方正楷体_GBK" pitchFamily="65" charset="-122"/>
                <a:ea typeface="方正楷体_GBK" pitchFamily="65" charset="-122"/>
                <a:cs typeface="宋体" panose="02010600030101010101" pitchFamily="2" charset="-122"/>
                <a:sym typeface="+mn-ea"/>
              </a:rPr>
              <a:t>认定单位：与认定部门公章一致</a:t>
            </a:r>
            <a:endParaRPr lang="zh-CN" altLang="en-US" sz="1900" dirty="0">
              <a:latin typeface="方正楷体_GBK" pitchFamily="65" charset="-122"/>
              <a:ea typeface="方正楷体_GBK" pitchFamily="65" charset="-122"/>
              <a:cs typeface="宋体" panose="02010600030101010101" pitchFamily="2" charset="-122"/>
            </a:endParaRPr>
          </a:p>
        </p:txBody>
      </p:sp>
      <p:pic>
        <p:nvPicPr>
          <p:cNvPr id="5" name="图片 4" descr="4_1.png"/>
          <p:cNvPicPr>
            <a:picLocks noChangeAspect="1"/>
          </p:cNvPicPr>
          <p:nvPr/>
        </p:nvPicPr>
        <p:blipFill>
          <a:blip r:embed="rId1" cstate="print"/>
          <a:stretch>
            <a:fillRect/>
          </a:stretch>
        </p:blipFill>
        <p:spPr>
          <a:xfrm>
            <a:off x="424340" y="493047"/>
            <a:ext cx="2907644" cy="5477340"/>
          </a:xfrm>
          <a:prstGeom prst="rect">
            <a:avLst/>
          </a:prstGeom>
        </p:spPr>
      </p:pic>
      <p:sp>
        <p:nvSpPr>
          <p:cNvPr id="6" name="文本框 3"/>
          <p:cNvSpPr txBox="1"/>
          <p:nvPr/>
        </p:nvSpPr>
        <p:spPr>
          <a:xfrm>
            <a:off x="4213560" y="3224167"/>
            <a:ext cx="4146183" cy="2304913"/>
          </a:xfrm>
          <a:prstGeom prst="rect">
            <a:avLst/>
          </a:prstGeom>
          <a:noFill/>
          <a:ln w="9525">
            <a:noFill/>
          </a:ln>
        </p:spPr>
        <p:txBody>
          <a:bodyPr wrap="square" lIns="72823" tIns="36411" rIns="72823" bIns="36411">
            <a:spAutoFit/>
          </a:bodyPr>
          <a:lstStyle/>
          <a:p>
            <a:pPr>
              <a:lnSpc>
                <a:spcPts val="2865"/>
              </a:lnSpc>
            </a:pPr>
            <a:r>
              <a:rPr lang="zh-CN" altLang="en-US" sz="1900" dirty="0">
                <a:latin typeface="方正楷体_GBK" pitchFamily="65" charset="-122"/>
                <a:ea typeface="方正楷体_GBK" pitchFamily="65" charset="-122"/>
                <a:cs typeface="宋体" panose="02010600030101010101" pitchFamily="2" charset="-122"/>
              </a:rPr>
              <a:t>工作经历如实填写，反映出工作单位、职务、身份等变动，开始时间、结束时间，单位</a:t>
            </a:r>
            <a:r>
              <a:rPr lang="en-US" sz="1900" dirty="0">
                <a:latin typeface="方正楷体_GBK" pitchFamily="65" charset="-122"/>
                <a:ea typeface="方正楷体_GBK" pitchFamily="65" charset="-122"/>
                <a:cs typeface="宋体" panose="02010600030101010101" pitchFamily="2" charset="-122"/>
              </a:rPr>
              <a:t>-</a:t>
            </a:r>
            <a:r>
              <a:rPr lang="zh-CN" altLang="en-US" sz="1900" dirty="0">
                <a:latin typeface="方正楷体_GBK" pitchFamily="65" charset="-122"/>
                <a:ea typeface="方正楷体_GBK" pitchFamily="65" charset="-122"/>
                <a:cs typeface="宋体" panose="02010600030101010101" pitchFamily="2" charset="-122"/>
              </a:rPr>
              <a:t>部门</a:t>
            </a:r>
            <a:r>
              <a:rPr lang="en-US" sz="1900" dirty="0">
                <a:latin typeface="方正楷体_GBK" pitchFamily="65" charset="-122"/>
                <a:ea typeface="方正楷体_GBK" pitchFamily="65" charset="-122"/>
                <a:cs typeface="宋体" panose="02010600030101010101" pitchFamily="2" charset="-122"/>
              </a:rPr>
              <a:t>-</a:t>
            </a:r>
            <a:r>
              <a:rPr lang="zh-CN" altLang="en-US" sz="1900" dirty="0">
                <a:latin typeface="方正楷体_GBK" pitchFamily="65" charset="-122"/>
                <a:ea typeface="方正楷体_GBK" pitchFamily="65" charset="-122"/>
                <a:cs typeface="宋体" panose="02010600030101010101" pitchFamily="2" charset="-122"/>
              </a:rPr>
              <a:t>岗位，从事专业技术工作所任职务，这里</a:t>
            </a:r>
            <a:r>
              <a:rPr lang="zh-CN" altLang="en-US" sz="1900" dirty="0">
                <a:latin typeface="方正楷体_GBK" pitchFamily="65" charset="-122"/>
                <a:ea typeface="方正楷体_GBK" pitchFamily="65" charset="-122"/>
                <a:cs typeface="宋体" panose="02010600030101010101" pitchFamily="2" charset="-122"/>
              </a:rPr>
              <a:t>的“</a:t>
            </a:r>
            <a:r>
              <a:rPr lang="zh-CN" altLang="zh-CN" sz="1900" dirty="0">
                <a:solidFill>
                  <a:srgbClr val="FF0000"/>
                </a:solidFill>
                <a:latin typeface="方正楷体_GBK" pitchFamily="65" charset="-122"/>
                <a:ea typeface="方正楷体_GBK" pitchFamily="65" charset="-122"/>
                <a:cs typeface="宋体" panose="02010600030101010101" pitchFamily="2" charset="-122"/>
              </a:rPr>
              <a:t>职务</a:t>
            </a:r>
            <a:r>
              <a:rPr lang="zh-CN" altLang="en-US" sz="1900" dirty="0">
                <a:latin typeface="方正楷体_GBK" pitchFamily="65" charset="-122"/>
                <a:ea typeface="方正楷体_GBK" pitchFamily="65" charset="-122"/>
                <a:cs typeface="宋体" panose="02010600030101010101" pitchFamily="2" charset="-122"/>
              </a:rPr>
              <a:t>”</a:t>
            </a:r>
            <a:r>
              <a:rPr lang="zh-CN" altLang="en-US" sz="1900" dirty="0">
                <a:solidFill>
                  <a:srgbClr val="FF0000"/>
                </a:solidFill>
                <a:latin typeface="方正楷体_GBK" pitchFamily="65" charset="-122"/>
                <a:ea typeface="方正楷体_GBK" pitchFamily="65" charset="-122"/>
                <a:cs typeface="宋体" panose="02010600030101010101" pitchFamily="2" charset="-122"/>
              </a:rPr>
              <a:t> 是</a:t>
            </a:r>
            <a:r>
              <a:rPr lang="zh-CN" altLang="en-US" sz="1900" dirty="0">
                <a:solidFill>
                  <a:srgbClr val="FF0000"/>
                </a:solidFill>
                <a:latin typeface="方正楷体_GBK" pitchFamily="65" charset="-122"/>
                <a:ea typeface="方正楷体_GBK" pitchFamily="65" charset="-122"/>
                <a:cs typeface="宋体" panose="02010600030101010101" pitchFamily="2" charset="-122"/>
              </a:rPr>
              <a:t>指专业技术</a:t>
            </a:r>
            <a:r>
              <a:rPr lang="zh-CN" altLang="en-US" sz="1900" dirty="0">
                <a:solidFill>
                  <a:srgbClr val="FF0000"/>
                </a:solidFill>
                <a:latin typeface="方正楷体_GBK" pitchFamily="65" charset="-122"/>
                <a:ea typeface="方正楷体_GBK" pitchFamily="65" charset="-122"/>
                <a:cs typeface="宋体" panose="02010600030101010101" pitchFamily="2" charset="-122"/>
              </a:rPr>
              <a:t>职务，如工程师，高级会计师等</a:t>
            </a:r>
            <a:r>
              <a:rPr lang="zh-CN" altLang="en-US" sz="1900" dirty="0">
                <a:solidFill>
                  <a:srgbClr val="FF0000"/>
                </a:solidFill>
                <a:latin typeface="方正楷体_GBK" pitchFamily="65" charset="-122"/>
                <a:ea typeface="方正楷体_GBK" pitchFamily="65" charset="-122"/>
              </a:rPr>
              <a:t>。</a:t>
            </a:r>
            <a:endParaRPr lang="zh-CN" altLang="en-US" sz="1900" dirty="0">
              <a:solidFill>
                <a:srgbClr val="FF0000"/>
              </a:solidFill>
              <a:latin typeface="方正楷体_GBK" pitchFamily="65" charset="-122"/>
              <a:ea typeface="方正楷体_GBK" pitchFamily="65" charset="-122"/>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3906326" y="219934"/>
            <a:ext cx="4823968" cy="2676810"/>
          </a:xfrm>
          <a:prstGeom prst="rect">
            <a:avLst/>
          </a:prstGeom>
          <a:noFill/>
          <a:ln w="9525">
            <a:noFill/>
          </a:ln>
        </p:spPr>
        <p:txBody>
          <a:bodyPr wrap="square" lIns="72823" tIns="36411" rIns="72823" bIns="36411">
            <a:spAutoFit/>
          </a:bodyPr>
          <a:lstStyle/>
          <a:p>
            <a:pPr marL="214630" indent="-214630">
              <a:lnSpc>
                <a:spcPts val="2865"/>
              </a:lnSpc>
            </a:pPr>
            <a:r>
              <a:rPr lang="en-US" sz="1300" dirty="0">
                <a:latin typeface="方正楷体_GBK" pitchFamily="65" charset="-122"/>
                <a:ea typeface="方正楷体_GBK" pitchFamily="65" charset="-122"/>
              </a:rPr>
              <a:t>. </a:t>
            </a:r>
            <a:r>
              <a:rPr lang="en-US" sz="2900" dirty="0">
                <a:latin typeface="方正楷体_GBK" pitchFamily="65" charset="-122"/>
                <a:ea typeface="方正楷体_GBK" pitchFamily="65" charset="-122"/>
                <a:cs typeface="宋体" panose="02010600030101010101" pitchFamily="2" charset="-122"/>
              </a:rPr>
              <a:t>   </a:t>
            </a:r>
            <a:r>
              <a:rPr lang="zh-CN" altLang="en-US" sz="1900" dirty="0">
                <a:latin typeface="方正楷体_GBK" pitchFamily="65" charset="-122"/>
                <a:ea typeface="方正楷体_GBK" pitchFamily="65" charset="-122"/>
                <a:cs typeface="宋体" panose="02010600030101010101" pitchFamily="2" charset="-122"/>
              </a:rPr>
              <a:t>项目：注明项目类别，例：实用新型专利：</a:t>
            </a:r>
            <a:r>
              <a:rPr lang="en-US" altLang="zh-CN" sz="1900" dirty="0">
                <a:latin typeface="方正楷体_GBK" pitchFamily="65" charset="-122"/>
                <a:ea typeface="方正楷体_GBK" pitchFamily="65" charset="-122"/>
                <a:cs typeface="宋体" panose="02010600030101010101" pitchFamily="2" charset="-122"/>
              </a:rPr>
              <a:t>《</a:t>
            </a:r>
            <a:r>
              <a:rPr lang="zh-CN" altLang="en-US" sz="1900" dirty="0">
                <a:latin typeface="方正楷体_GBK" pitchFamily="65" charset="-122"/>
                <a:ea typeface="方正楷体_GBK" pitchFamily="65" charset="-122"/>
                <a:cs typeface="宋体" panose="02010600030101010101" pitchFamily="2" charset="-122"/>
              </a:rPr>
              <a:t>专利名称</a:t>
            </a:r>
            <a:r>
              <a:rPr lang="en-US" altLang="zh-CN" sz="1900" dirty="0">
                <a:latin typeface="方正楷体_GBK" pitchFamily="65" charset="-122"/>
                <a:ea typeface="方正楷体_GBK" pitchFamily="65" charset="-122"/>
                <a:cs typeface="宋体" panose="02010600030101010101" pitchFamily="2" charset="-122"/>
              </a:rPr>
              <a:t>》</a:t>
            </a:r>
            <a:r>
              <a:rPr lang="zh-CN" altLang="en-US" sz="1900" dirty="0">
                <a:latin typeface="方正楷体_GBK" pitchFamily="65" charset="-122"/>
                <a:ea typeface="方正楷体_GBK" pitchFamily="65" charset="-122"/>
                <a:cs typeface="宋体" panose="02010600030101010101" pitchFamily="2" charset="-122"/>
              </a:rPr>
              <a:t>；</a:t>
            </a:r>
            <a:endParaRPr lang="zh-CN" altLang="en-US" sz="1900" dirty="0">
              <a:latin typeface="方正楷体_GBK" pitchFamily="65" charset="-122"/>
              <a:ea typeface="方正楷体_GBK" pitchFamily="65" charset="-122"/>
              <a:cs typeface="宋体" panose="02010600030101010101" pitchFamily="2" charset="-122"/>
            </a:endParaRPr>
          </a:p>
          <a:p>
            <a:pPr>
              <a:lnSpc>
                <a:spcPts val="2865"/>
              </a:lnSpc>
            </a:pPr>
            <a:r>
              <a:rPr lang="zh-CN" altLang="en-US" sz="1900" dirty="0">
                <a:latin typeface="方正楷体_GBK" pitchFamily="65" charset="-122"/>
                <a:ea typeface="方正楷体_GBK" pitchFamily="65" charset="-122"/>
                <a:cs typeface="宋体" panose="02010600030101010101" pitchFamily="2" charset="-122"/>
              </a:rPr>
              <a:t>鉴定成果：</a:t>
            </a:r>
            <a:r>
              <a:rPr lang="en-US" altLang="zh-CN" sz="1900" dirty="0">
                <a:latin typeface="方正楷体_GBK" pitchFamily="65" charset="-122"/>
                <a:ea typeface="方正楷体_GBK" pitchFamily="65" charset="-122"/>
                <a:cs typeface="宋体" panose="02010600030101010101" pitchFamily="2" charset="-122"/>
              </a:rPr>
              <a:t>《</a:t>
            </a:r>
            <a:r>
              <a:rPr lang="zh-CN" altLang="en-US" sz="1900" dirty="0">
                <a:latin typeface="方正楷体_GBK" pitchFamily="65" charset="-122"/>
                <a:ea typeface="方正楷体_GBK" pitchFamily="65" charset="-122"/>
                <a:cs typeface="宋体" panose="02010600030101010101" pitchFamily="2" charset="-122"/>
              </a:rPr>
              <a:t>课题名称</a:t>
            </a:r>
            <a:r>
              <a:rPr lang="en-US" altLang="zh-CN" sz="1900" dirty="0">
                <a:latin typeface="方正楷体_GBK" pitchFamily="65" charset="-122"/>
                <a:ea typeface="方正楷体_GBK" pitchFamily="65" charset="-122"/>
                <a:cs typeface="宋体" panose="02010600030101010101" pitchFamily="2" charset="-122"/>
              </a:rPr>
              <a:t>》</a:t>
            </a:r>
            <a:r>
              <a:rPr lang="zh-CN" altLang="en-US" sz="1900" dirty="0">
                <a:latin typeface="方正楷体_GBK" pitchFamily="65" charset="-122"/>
                <a:ea typeface="方正楷体_GBK" pitchFamily="65" charset="-122"/>
                <a:cs typeface="宋体" panose="02010600030101010101" pitchFamily="2" charset="-122"/>
              </a:rPr>
              <a:t>；奖励：</a:t>
            </a:r>
            <a:r>
              <a:rPr lang="en-US" sz="1900" dirty="0">
                <a:latin typeface="方正楷体_GBK" pitchFamily="65" charset="-122"/>
                <a:ea typeface="方正楷体_GBK" pitchFamily="65" charset="-122"/>
                <a:cs typeface="宋体" panose="02010600030101010101" pitchFamily="2" charset="-122"/>
              </a:rPr>
              <a:t>**</a:t>
            </a:r>
            <a:r>
              <a:rPr lang="zh-CN" altLang="en-US" sz="1900" dirty="0">
                <a:latin typeface="方正楷体_GBK" pitchFamily="65" charset="-122"/>
                <a:ea typeface="方正楷体_GBK" pitchFamily="65" charset="-122"/>
                <a:cs typeface="宋体" panose="02010600030101010101" pitchFamily="2" charset="-122"/>
              </a:rPr>
              <a:t>奖三等奖；位次：格式排名</a:t>
            </a:r>
            <a:r>
              <a:rPr lang="en-US" sz="1900" dirty="0">
                <a:latin typeface="方正楷体_GBK" pitchFamily="65" charset="-122"/>
                <a:ea typeface="方正楷体_GBK" pitchFamily="65" charset="-122"/>
                <a:cs typeface="宋体" panose="02010600030101010101" pitchFamily="2" charset="-122"/>
              </a:rPr>
              <a:t>/</a:t>
            </a:r>
            <a:r>
              <a:rPr lang="zh-CN" altLang="en-US" sz="1900" dirty="0">
                <a:latin typeface="方正楷体_GBK" pitchFamily="65" charset="-122"/>
                <a:ea typeface="方正楷体_GBK" pitchFamily="65" charset="-122"/>
                <a:cs typeface="宋体" panose="02010600030101010101" pitchFamily="2" charset="-122"/>
              </a:rPr>
              <a:t>总人数，例</a:t>
            </a:r>
            <a:r>
              <a:rPr lang="en-US" sz="1900" dirty="0">
                <a:latin typeface="方正楷体_GBK" pitchFamily="65" charset="-122"/>
                <a:ea typeface="方正楷体_GBK" pitchFamily="65" charset="-122"/>
                <a:cs typeface="宋体" panose="02010600030101010101" pitchFamily="2" charset="-122"/>
              </a:rPr>
              <a:t>2/3</a:t>
            </a:r>
            <a:r>
              <a:rPr lang="zh-CN" altLang="en-US" sz="1900" dirty="0">
                <a:latin typeface="方正楷体_GBK" pitchFamily="65" charset="-122"/>
                <a:ea typeface="方正楷体_GBK" pitchFamily="65" charset="-122"/>
                <a:cs typeface="宋体" panose="02010600030101010101" pitchFamily="2" charset="-122"/>
              </a:rPr>
              <a:t>；独立完成的填写“</a:t>
            </a:r>
            <a:r>
              <a:rPr lang="en-US" sz="1900" dirty="0">
                <a:latin typeface="方正楷体_GBK" pitchFamily="65" charset="-122"/>
                <a:ea typeface="方正楷体_GBK" pitchFamily="65" charset="-122"/>
                <a:cs typeface="宋体" panose="02010600030101010101" pitchFamily="2" charset="-122"/>
              </a:rPr>
              <a:t>1/1</a:t>
            </a:r>
            <a:r>
              <a:rPr lang="zh-CN" altLang="en-US" sz="1900" dirty="0">
                <a:latin typeface="方正楷体_GBK" pitchFamily="65" charset="-122"/>
                <a:ea typeface="方正楷体_GBK" pitchFamily="65" charset="-122"/>
                <a:cs typeface="宋体" panose="02010600030101010101" pitchFamily="2" charset="-122"/>
              </a:rPr>
              <a:t>”或“独立”；时间：证书落款时间；批准机关：与证书盖章一致，可写简称；</a:t>
            </a:r>
            <a:r>
              <a:rPr lang="zh-CN" altLang="en-US" sz="1900" dirty="0">
                <a:solidFill>
                  <a:srgbClr val="FF0000"/>
                </a:solidFill>
                <a:latin typeface="方正楷体_GBK" pitchFamily="65" charset="-122"/>
                <a:ea typeface="方正楷体_GBK" pitchFamily="65" charset="-122"/>
                <a:cs typeface="宋体" panose="02010600030101010101" pitchFamily="2" charset="-122"/>
              </a:rPr>
              <a:t>限填</a:t>
            </a:r>
            <a:r>
              <a:rPr lang="en-US" sz="1900" dirty="0">
                <a:solidFill>
                  <a:srgbClr val="FF0000"/>
                </a:solidFill>
                <a:latin typeface="方正楷体_GBK" pitchFamily="65" charset="-122"/>
                <a:ea typeface="方正楷体_GBK" pitchFamily="65" charset="-122"/>
                <a:cs typeface="宋体" panose="02010600030101010101" pitchFamily="2" charset="-122"/>
              </a:rPr>
              <a:t>3</a:t>
            </a:r>
            <a:r>
              <a:rPr lang="zh-CN" altLang="en-US" sz="1900" dirty="0">
                <a:solidFill>
                  <a:srgbClr val="FF0000"/>
                </a:solidFill>
                <a:latin typeface="方正楷体_GBK" pitchFamily="65" charset="-122"/>
                <a:ea typeface="方正楷体_GBK" pitchFamily="65" charset="-122"/>
                <a:cs typeface="宋体" panose="02010600030101010101" pitchFamily="2" charset="-122"/>
              </a:rPr>
              <a:t>项。</a:t>
            </a:r>
            <a:endParaRPr lang="zh-CN" altLang="en-US" sz="1900" dirty="0">
              <a:solidFill>
                <a:srgbClr val="FF0000"/>
              </a:solidFill>
              <a:latin typeface="方正楷体_GBK" pitchFamily="65" charset="-122"/>
              <a:ea typeface="方正楷体_GBK" pitchFamily="65" charset="-122"/>
              <a:cs typeface="宋体" panose="02010600030101010101" pitchFamily="2" charset="-122"/>
            </a:endParaRPr>
          </a:p>
        </p:txBody>
      </p:sp>
      <p:sp>
        <p:nvSpPr>
          <p:cNvPr id="6" name="矩形 5"/>
          <p:cNvSpPr/>
          <p:nvPr/>
        </p:nvSpPr>
        <p:spPr>
          <a:xfrm>
            <a:off x="4008738" y="3155888"/>
            <a:ext cx="4572000" cy="3048707"/>
          </a:xfrm>
          <a:prstGeom prst="rect">
            <a:avLst/>
          </a:prstGeom>
        </p:spPr>
        <p:txBody>
          <a:bodyPr lIns="72823" tIns="36411" rIns="72823" bIns="36411">
            <a:spAutoFit/>
          </a:bodyPr>
          <a:lstStyle/>
          <a:p>
            <a:pPr>
              <a:lnSpc>
                <a:spcPts val="2865"/>
              </a:lnSpc>
            </a:pPr>
            <a:r>
              <a:rPr lang="en-US" altLang="zh-CN" sz="1900" dirty="0">
                <a:latin typeface="方正楷体_GBK" pitchFamily="65" charset="-122"/>
                <a:ea typeface="方正楷体_GBK" pitchFamily="65" charset="-122"/>
              </a:rPr>
              <a:t> </a:t>
            </a:r>
            <a:r>
              <a:rPr lang="zh-CN" altLang="zh-CN" sz="1900" dirty="0">
                <a:latin typeface="方正楷体_GBK" pitchFamily="65" charset="-122"/>
                <a:ea typeface="方正楷体_GBK" pitchFamily="65" charset="-122"/>
                <a:cs typeface="宋体" panose="02010600030101010101" pitchFamily="2" charset="-122"/>
              </a:rPr>
              <a:t>任现职以来发表、出版的代表性论文、著作、作品等。题目：注明类别，例：论文：《论文名称》；著作：《著作名称》；教材：《教材名称》；时间：选填；报刊或出版社：填写其法定全称；位次：格式</a:t>
            </a:r>
            <a:r>
              <a:rPr lang="en-US" altLang="zh-CN" sz="1900" dirty="0">
                <a:latin typeface="方正楷体_GBK" pitchFamily="65" charset="-122"/>
                <a:ea typeface="方正楷体_GBK" pitchFamily="65" charset="-122"/>
                <a:cs typeface="宋体" panose="02010600030101010101" pitchFamily="2" charset="-122"/>
              </a:rPr>
              <a:t>m/n</a:t>
            </a:r>
            <a:r>
              <a:rPr lang="zh-CN" altLang="zh-CN" sz="1900" dirty="0">
                <a:latin typeface="方正楷体_GBK" pitchFamily="65" charset="-122"/>
                <a:ea typeface="方正楷体_GBK" pitchFamily="65" charset="-122"/>
                <a:cs typeface="宋体" panose="02010600030101010101" pitchFamily="2" charset="-122"/>
              </a:rPr>
              <a:t>，例</a:t>
            </a:r>
            <a:r>
              <a:rPr lang="en-US" altLang="zh-CN" sz="1900" dirty="0">
                <a:latin typeface="方正楷体_GBK" pitchFamily="65" charset="-122"/>
                <a:ea typeface="方正楷体_GBK" pitchFamily="65" charset="-122"/>
                <a:cs typeface="宋体" panose="02010600030101010101" pitchFamily="2" charset="-122"/>
              </a:rPr>
              <a:t>2/3</a:t>
            </a:r>
            <a:r>
              <a:rPr lang="zh-CN" altLang="zh-CN" sz="1900" dirty="0">
                <a:latin typeface="方正楷体_GBK" pitchFamily="65" charset="-122"/>
                <a:ea typeface="方正楷体_GBK" pitchFamily="65" charset="-122"/>
                <a:cs typeface="宋体" panose="02010600030101010101" pitchFamily="2" charset="-122"/>
              </a:rPr>
              <a:t>；独立完成的填写“</a:t>
            </a:r>
            <a:r>
              <a:rPr lang="en-US" altLang="zh-CN" sz="1900" dirty="0">
                <a:latin typeface="方正楷体_GBK" pitchFamily="65" charset="-122"/>
                <a:ea typeface="方正楷体_GBK" pitchFamily="65" charset="-122"/>
                <a:cs typeface="宋体" panose="02010600030101010101" pitchFamily="2" charset="-122"/>
              </a:rPr>
              <a:t>1/1</a:t>
            </a:r>
            <a:r>
              <a:rPr lang="zh-CN" altLang="zh-CN" sz="1900" dirty="0">
                <a:latin typeface="方正楷体_GBK" pitchFamily="65" charset="-122"/>
                <a:ea typeface="方正楷体_GBK" pitchFamily="65" charset="-122"/>
                <a:cs typeface="宋体" panose="02010600030101010101" pitchFamily="2" charset="-122"/>
              </a:rPr>
              <a:t>”或独立；如果是著作位次：主编</a:t>
            </a:r>
            <a:r>
              <a:rPr lang="en-US" altLang="zh-CN" sz="1900" dirty="0">
                <a:latin typeface="方正楷体_GBK" pitchFamily="65" charset="-122"/>
                <a:ea typeface="方正楷体_GBK" pitchFamily="65" charset="-122"/>
                <a:cs typeface="宋体" panose="02010600030101010101" pitchFamily="2" charset="-122"/>
              </a:rPr>
              <a:t>1/2</a:t>
            </a:r>
            <a:r>
              <a:rPr lang="zh-CN" altLang="zh-CN" sz="1900" dirty="0">
                <a:latin typeface="方正楷体_GBK" pitchFamily="65" charset="-122"/>
                <a:ea typeface="方正楷体_GBK" pitchFamily="65" charset="-122"/>
                <a:cs typeface="宋体" panose="02010600030101010101" pitchFamily="2" charset="-122"/>
              </a:rPr>
              <a:t>；副主编</a:t>
            </a:r>
            <a:r>
              <a:rPr lang="en-US" altLang="zh-CN" sz="1900" dirty="0">
                <a:latin typeface="方正楷体_GBK" pitchFamily="65" charset="-122"/>
                <a:ea typeface="方正楷体_GBK" pitchFamily="65" charset="-122"/>
                <a:cs typeface="宋体" panose="02010600030101010101" pitchFamily="2" charset="-122"/>
              </a:rPr>
              <a:t>3/5</a:t>
            </a:r>
            <a:r>
              <a:rPr lang="zh-CN" altLang="zh-CN" sz="1900" dirty="0">
                <a:latin typeface="方正楷体_GBK" pitchFamily="65" charset="-122"/>
                <a:ea typeface="方正楷体_GBK" pitchFamily="65" charset="-122"/>
                <a:cs typeface="宋体" panose="02010600030101010101" pitchFamily="2" charset="-122"/>
              </a:rPr>
              <a:t>；</a:t>
            </a:r>
            <a:r>
              <a:rPr lang="zh-CN" altLang="zh-CN" sz="1900" dirty="0">
                <a:solidFill>
                  <a:srgbClr val="FF0000"/>
                </a:solidFill>
                <a:latin typeface="方正楷体_GBK" pitchFamily="65" charset="-122"/>
                <a:ea typeface="方正楷体_GBK" pitchFamily="65" charset="-122"/>
                <a:cs typeface="宋体" panose="02010600030101010101" pitchFamily="2" charset="-122"/>
              </a:rPr>
              <a:t>限填</a:t>
            </a:r>
            <a:r>
              <a:rPr lang="en-US" altLang="zh-CN" sz="1900" dirty="0">
                <a:solidFill>
                  <a:srgbClr val="FF0000"/>
                </a:solidFill>
                <a:latin typeface="方正楷体_GBK" pitchFamily="65" charset="-122"/>
                <a:ea typeface="方正楷体_GBK" pitchFamily="65" charset="-122"/>
                <a:cs typeface="宋体" panose="02010600030101010101" pitchFamily="2" charset="-122"/>
              </a:rPr>
              <a:t>3</a:t>
            </a:r>
            <a:r>
              <a:rPr lang="zh-CN" altLang="zh-CN" sz="1900" dirty="0">
                <a:solidFill>
                  <a:srgbClr val="FF0000"/>
                </a:solidFill>
                <a:latin typeface="方正楷体_GBK" pitchFamily="65" charset="-122"/>
                <a:ea typeface="方正楷体_GBK" pitchFamily="65" charset="-122"/>
                <a:cs typeface="宋体" panose="02010600030101010101" pitchFamily="2" charset="-122"/>
              </a:rPr>
              <a:t>项</a:t>
            </a:r>
            <a:r>
              <a:rPr lang="zh-CN" altLang="zh-CN" sz="1900" dirty="0">
                <a:latin typeface="方正楷体_GBK" pitchFamily="65" charset="-122"/>
                <a:ea typeface="方正楷体_GBK" pitchFamily="65" charset="-122"/>
                <a:cs typeface="宋体" panose="02010600030101010101" pitchFamily="2" charset="-122"/>
              </a:rPr>
              <a:t>。</a:t>
            </a:r>
            <a:endParaRPr lang="zh-CN" altLang="en-US" sz="1900" dirty="0">
              <a:latin typeface="方正楷体_GBK" pitchFamily="65" charset="-122"/>
              <a:ea typeface="方正楷体_GBK" pitchFamily="65" charset="-122"/>
            </a:endParaRPr>
          </a:p>
        </p:txBody>
      </p:sp>
      <p:pic>
        <p:nvPicPr>
          <p:cNvPr id="7" name="图片 6" descr="5_11.jpg"/>
          <p:cNvPicPr>
            <a:picLocks noChangeAspect="1"/>
          </p:cNvPicPr>
          <p:nvPr/>
        </p:nvPicPr>
        <p:blipFill>
          <a:blip r:embed="rId1" cstate="print"/>
          <a:srcRect t="11170" b="17620"/>
          <a:stretch>
            <a:fillRect/>
          </a:stretch>
        </p:blipFill>
        <p:spPr>
          <a:xfrm>
            <a:off x="179512" y="1124744"/>
            <a:ext cx="3650459" cy="4896544"/>
          </a:xfrm>
          <a:prstGeom prst="rect">
            <a:avLst/>
          </a:prstGeom>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3855120" y="1448938"/>
            <a:ext cx="4403689" cy="3330835"/>
          </a:xfrm>
          <a:prstGeom prst="rect">
            <a:avLst/>
          </a:prstGeom>
          <a:noFill/>
          <a:ln w="9525">
            <a:noFill/>
          </a:ln>
        </p:spPr>
        <p:txBody>
          <a:bodyPr wrap="square" lIns="72823" tIns="36411" rIns="72823" bIns="36411">
            <a:spAutoFit/>
          </a:bodyPr>
          <a:lstStyle/>
          <a:p>
            <a:pPr>
              <a:lnSpc>
                <a:spcPts val="3505"/>
              </a:lnSpc>
            </a:pPr>
            <a:r>
              <a:rPr lang="en-US" altLang="zh-CN" sz="2200" dirty="0">
                <a:latin typeface="方正楷体_GBK" pitchFamily="65" charset="-122"/>
                <a:ea typeface="方正楷体_GBK" pitchFamily="65" charset="-122"/>
              </a:rPr>
              <a:t>1</a:t>
            </a:r>
            <a:r>
              <a:rPr lang="zh-CN" altLang="en-US" sz="2200" dirty="0">
                <a:latin typeface="方正楷体_GBK" pitchFamily="65" charset="-122"/>
                <a:ea typeface="方正楷体_GBK" pitchFamily="65" charset="-122"/>
              </a:rPr>
              <a:t>、任现职以来主要专业技术工作成绩及表现限制字数</a:t>
            </a:r>
            <a:r>
              <a:rPr lang="en-US" altLang="zh-CN" sz="2200" dirty="0">
                <a:latin typeface="方正楷体_GBK" pitchFamily="65" charset="-122"/>
                <a:ea typeface="方正楷体_GBK" pitchFamily="65" charset="-122"/>
              </a:rPr>
              <a:t>1200</a:t>
            </a:r>
            <a:r>
              <a:rPr lang="zh-CN" altLang="en-US" sz="2200" dirty="0">
                <a:latin typeface="方正楷体_GBK" pitchFamily="65" charset="-122"/>
                <a:ea typeface="方正楷体_GBK" pitchFamily="65" charset="-122"/>
              </a:rPr>
              <a:t>字，</a:t>
            </a:r>
            <a:r>
              <a:rPr lang="zh-CN" altLang="en-US" sz="2200" dirty="0">
                <a:solidFill>
                  <a:srgbClr val="FF0000"/>
                </a:solidFill>
                <a:latin typeface="方正楷体_GBK" pitchFamily="65" charset="-122"/>
                <a:ea typeface="方正楷体_GBK" pitchFamily="65" charset="-122"/>
              </a:rPr>
              <a:t>不得填写申报人工作单位、申报人姓名。</a:t>
            </a:r>
            <a:endParaRPr lang="en-US" altLang="zh-CN" sz="2200" dirty="0">
              <a:latin typeface="方正楷体_GBK" pitchFamily="65" charset="-122"/>
              <a:ea typeface="方正楷体_GBK" pitchFamily="65" charset="-122"/>
            </a:endParaRPr>
          </a:p>
          <a:p>
            <a:pPr>
              <a:lnSpc>
                <a:spcPts val="3505"/>
              </a:lnSpc>
            </a:pPr>
            <a:r>
              <a:rPr lang="en-US" altLang="zh-CN" sz="2200" dirty="0">
                <a:latin typeface="方正楷体_GBK" pitchFamily="65" charset="-122"/>
                <a:ea typeface="方正楷体_GBK" pitchFamily="65" charset="-122"/>
              </a:rPr>
              <a:t>2</a:t>
            </a:r>
            <a:r>
              <a:rPr lang="zh-CN" altLang="en-US" sz="2200" dirty="0">
                <a:latin typeface="方正楷体_GBK" pitchFamily="65" charset="-122"/>
                <a:ea typeface="方正楷体_GBK" pitchFamily="65" charset="-122"/>
              </a:rPr>
              <a:t>、负责人和承诺人栏签字：按评委会要求提供的原件数量，本人在原件上手写签字</a:t>
            </a:r>
            <a:endParaRPr lang="en-US" altLang="zh-CN" sz="2200" dirty="0">
              <a:latin typeface="方正楷体_GBK" pitchFamily="65" charset="-122"/>
              <a:ea typeface="方正楷体_GBK" pitchFamily="65" charset="-122"/>
            </a:endParaRPr>
          </a:p>
          <a:p>
            <a:pPr>
              <a:lnSpc>
                <a:spcPts val="3505"/>
              </a:lnSpc>
            </a:pPr>
            <a:endParaRPr lang="zh-CN" altLang="en-US" sz="2200" dirty="0">
              <a:latin typeface="方正楷体_GBK" pitchFamily="65" charset="-122"/>
              <a:ea typeface="方正楷体_GBK" pitchFamily="65" charset="-122"/>
            </a:endParaRPr>
          </a:p>
        </p:txBody>
      </p:sp>
      <p:pic>
        <p:nvPicPr>
          <p:cNvPr id="6" name="图片 5" descr="6_1.png"/>
          <p:cNvPicPr>
            <a:picLocks noChangeAspect="1"/>
          </p:cNvPicPr>
          <p:nvPr/>
        </p:nvPicPr>
        <p:blipFill>
          <a:blip r:embed="rId1" cstate="print"/>
          <a:stretch>
            <a:fillRect/>
          </a:stretch>
        </p:blipFill>
        <p:spPr>
          <a:xfrm>
            <a:off x="373134" y="561325"/>
            <a:ext cx="3125116" cy="5887008"/>
          </a:xfrm>
          <a:prstGeom prst="rect">
            <a:avLst/>
          </a:prstGeom>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4111149" y="902714"/>
            <a:ext cx="3608380" cy="3754028"/>
          </a:xfrm>
          <a:prstGeom prst="rect">
            <a:avLst/>
          </a:prstGeom>
          <a:noFill/>
        </p:spPr>
        <p:txBody>
          <a:bodyPr wrap="square" lIns="72823" tIns="36411" rIns="72823" bIns="36411" rtlCol="0" anchor="t">
            <a:spAutoFit/>
          </a:bodyPr>
          <a:lstStyle/>
          <a:p>
            <a:pPr>
              <a:lnSpc>
                <a:spcPts val="4060"/>
              </a:lnSpc>
            </a:pPr>
            <a:r>
              <a:rPr lang="en-US" altLang="zh-CN" sz="2900" dirty="0">
                <a:latin typeface="方正楷体_GBK" pitchFamily="65" charset="-122"/>
                <a:ea typeface="方正楷体_GBK" pitchFamily="65" charset="-122"/>
                <a:cs typeface="宋体" panose="02010600030101010101" pitchFamily="2" charset="-122"/>
                <a:sym typeface="+mn-ea"/>
              </a:rPr>
              <a:t>1</a:t>
            </a:r>
            <a:r>
              <a:rPr lang="zh-CN" altLang="en-US" sz="2900" dirty="0">
                <a:latin typeface="方正楷体_GBK" pitchFamily="65" charset="-122"/>
                <a:ea typeface="方正楷体_GBK" pitchFamily="65" charset="-122"/>
                <a:cs typeface="宋体" panose="02010600030101010101" pitchFamily="2" charset="-122"/>
                <a:sym typeface="+mn-ea"/>
              </a:rPr>
              <a:t>、意见准确，不得不写，漏写。</a:t>
            </a:r>
            <a:endParaRPr lang="zh-CN" altLang="en-US" sz="2900" dirty="0">
              <a:latin typeface="方正楷体_GBK" pitchFamily="65" charset="-122"/>
              <a:ea typeface="方正楷体_GBK" pitchFamily="65" charset="-122"/>
              <a:cs typeface="宋体" panose="02010600030101010101" pitchFamily="2" charset="-122"/>
            </a:endParaRPr>
          </a:p>
          <a:p>
            <a:pPr>
              <a:lnSpc>
                <a:spcPts val="4060"/>
              </a:lnSpc>
            </a:pPr>
            <a:r>
              <a:rPr lang="en-US" altLang="zh-CN" sz="2900" dirty="0">
                <a:latin typeface="方正楷体_GBK" pitchFamily="65" charset="-122"/>
                <a:ea typeface="方正楷体_GBK" pitchFamily="65" charset="-122"/>
                <a:cs typeface="宋体" panose="02010600030101010101" pitchFamily="2" charset="-122"/>
                <a:sym typeface="+mn-ea"/>
              </a:rPr>
              <a:t>2</a:t>
            </a:r>
            <a:r>
              <a:rPr lang="zh-CN" altLang="en-US" sz="2900" dirty="0">
                <a:latin typeface="方正楷体_GBK" pitchFamily="65" charset="-122"/>
                <a:ea typeface="方正楷体_GBK" pitchFamily="65" charset="-122"/>
                <a:cs typeface="宋体" panose="02010600030101010101" pitchFamily="2" charset="-122"/>
                <a:sym typeface="+mn-ea"/>
              </a:rPr>
              <a:t>、单位负责人签字</a:t>
            </a:r>
            <a:endParaRPr lang="zh-CN" altLang="en-US" sz="2900" dirty="0">
              <a:latin typeface="方正楷体_GBK" pitchFamily="65" charset="-122"/>
              <a:ea typeface="方正楷体_GBK" pitchFamily="65" charset="-122"/>
              <a:cs typeface="宋体" panose="02010600030101010101" pitchFamily="2" charset="-122"/>
            </a:endParaRPr>
          </a:p>
          <a:p>
            <a:pPr>
              <a:lnSpc>
                <a:spcPts val="4060"/>
              </a:lnSpc>
            </a:pPr>
            <a:r>
              <a:rPr lang="en-US" altLang="zh-CN" sz="2900" dirty="0">
                <a:latin typeface="方正楷体_GBK" pitchFamily="65" charset="-122"/>
                <a:ea typeface="方正楷体_GBK" pitchFamily="65" charset="-122"/>
                <a:cs typeface="宋体" panose="02010600030101010101" pitchFamily="2" charset="-122"/>
                <a:sym typeface="+mn-ea"/>
              </a:rPr>
              <a:t>3</a:t>
            </a:r>
            <a:r>
              <a:rPr lang="zh-CN" altLang="en-US" sz="2900" dirty="0">
                <a:latin typeface="方正楷体_GBK" pitchFamily="65" charset="-122"/>
                <a:ea typeface="方正楷体_GBK" pitchFamily="65" charset="-122"/>
                <a:cs typeface="宋体" panose="02010600030101010101" pitchFamily="2" charset="-122"/>
                <a:sym typeface="+mn-ea"/>
              </a:rPr>
              <a:t>、时间准确</a:t>
            </a:r>
            <a:endParaRPr lang="zh-CN" altLang="en-US" sz="2900" dirty="0">
              <a:latin typeface="方正楷体_GBK" pitchFamily="65" charset="-122"/>
              <a:ea typeface="方正楷体_GBK" pitchFamily="65" charset="-122"/>
              <a:cs typeface="宋体" panose="02010600030101010101" pitchFamily="2" charset="-122"/>
            </a:endParaRPr>
          </a:p>
          <a:p>
            <a:pPr>
              <a:lnSpc>
                <a:spcPts val="4060"/>
              </a:lnSpc>
            </a:pPr>
            <a:r>
              <a:rPr lang="en-US" altLang="zh-CN" sz="2900" dirty="0">
                <a:latin typeface="方正楷体_GBK" pitchFamily="65" charset="-122"/>
                <a:ea typeface="方正楷体_GBK" pitchFamily="65" charset="-122"/>
                <a:cs typeface="宋体" panose="02010600030101010101" pitchFamily="2" charset="-122"/>
                <a:sym typeface="+mn-ea"/>
              </a:rPr>
              <a:t>4</a:t>
            </a:r>
            <a:r>
              <a:rPr lang="zh-CN" altLang="en-US" sz="2900" dirty="0">
                <a:latin typeface="方正楷体_GBK" pitchFamily="65" charset="-122"/>
                <a:ea typeface="方正楷体_GBK" pitchFamily="65" charset="-122"/>
                <a:cs typeface="宋体" panose="02010600030101010101" pitchFamily="2" charset="-122"/>
                <a:sym typeface="+mn-ea"/>
              </a:rPr>
              <a:t>、申报人单位名称应于公章保持一致，印鉴清晰。</a:t>
            </a:r>
            <a:endParaRPr lang="zh-CN" altLang="en-US" sz="2900" dirty="0">
              <a:latin typeface="方正楷体_GBK" pitchFamily="65" charset="-122"/>
              <a:ea typeface="方正楷体_GBK" pitchFamily="65" charset="-122"/>
              <a:cs typeface="宋体" panose="02010600030101010101" pitchFamily="2" charset="-122"/>
            </a:endParaRPr>
          </a:p>
        </p:txBody>
      </p:sp>
      <p:pic>
        <p:nvPicPr>
          <p:cNvPr id="6" name="图片 5" descr="7_1.png"/>
          <p:cNvPicPr>
            <a:picLocks noChangeAspect="1"/>
          </p:cNvPicPr>
          <p:nvPr/>
        </p:nvPicPr>
        <p:blipFill>
          <a:blip r:embed="rId1" cstate="print"/>
          <a:stretch>
            <a:fillRect/>
          </a:stretch>
        </p:blipFill>
        <p:spPr>
          <a:xfrm>
            <a:off x="629162" y="424769"/>
            <a:ext cx="3052626" cy="5750452"/>
          </a:xfrm>
          <a:prstGeom prst="rect">
            <a:avLst/>
          </a:prstGeom>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矩形 9"/>
          <p:cNvSpPr/>
          <p:nvPr/>
        </p:nvSpPr>
        <p:spPr>
          <a:xfrm>
            <a:off x="0" y="0"/>
            <a:ext cx="9144000" cy="6858000"/>
          </a:xfrm>
          <a:prstGeom prst="rect">
            <a:avLst/>
          </a:prstGeom>
          <a:blipFill dpi="0" rotWithShape="1">
            <a:blip r:embed="rId1" cstate="print"/>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72823" tIns="36411" rIns="72823" bIns="36411" rtlCol="0" anchor="ctr"/>
          <a:lstStyle/>
          <a:p>
            <a:pPr algn="ctr"/>
            <a:endParaRPr lang="zh-CN" altLang="en-US"/>
          </a:p>
        </p:txBody>
      </p:sp>
      <p:sp>
        <p:nvSpPr>
          <p:cNvPr id="19458" name="文本框 7"/>
          <p:cNvSpPr txBox="1">
            <a:spLocks noChangeArrowheads="1"/>
          </p:cNvSpPr>
          <p:nvPr/>
        </p:nvSpPr>
        <p:spPr bwMode="auto">
          <a:xfrm>
            <a:off x="5028071" y="2391570"/>
            <a:ext cx="2632569" cy="4582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72823" tIns="36411" rIns="72823" bIns="36411">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r">
              <a:buNone/>
            </a:pPr>
            <a:r>
              <a:rPr lang="zh-CN" altLang="en-US" sz="2500" b="1" dirty="0">
                <a:solidFill>
                  <a:srgbClr val="2E2E2E"/>
                </a:solidFill>
                <a:latin typeface="+mj-ea"/>
                <a:ea typeface="+mj-ea"/>
              </a:rPr>
              <a:t>系统操作流程</a:t>
            </a:r>
            <a:endParaRPr lang="zh-CN" altLang="en-US" sz="2500" b="1" dirty="0">
              <a:solidFill>
                <a:srgbClr val="2E2E2E"/>
              </a:solidFill>
              <a:latin typeface="+mj-ea"/>
              <a:ea typeface="+mj-ea"/>
            </a:endParaRPr>
          </a:p>
        </p:txBody>
      </p:sp>
      <p:sp>
        <p:nvSpPr>
          <p:cNvPr id="15" name="文本框 14"/>
          <p:cNvSpPr txBox="1"/>
          <p:nvPr/>
        </p:nvSpPr>
        <p:spPr>
          <a:xfrm>
            <a:off x="2066296" y="1471136"/>
            <a:ext cx="1932681" cy="2212580"/>
          </a:xfrm>
          <a:prstGeom prst="rect">
            <a:avLst/>
          </a:prstGeom>
          <a:noFill/>
        </p:spPr>
        <p:txBody>
          <a:bodyPr wrap="square" lIns="72823" tIns="36411" rIns="72823" bIns="36411">
            <a:spAutoFit/>
          </a:bodyPr>
          <a:lstStyle/>
          <a:p>
            <a:pPr algn="ctr">
              <a:defRPr/>
            </a:pPr>
            <a:endParaRPr lang="zh-CN" altLang="en-US" sz="13900" b="1" dirty="0">
              <a:solidFill>
                <a:srgbClr val="09425E"/>
              </a:solidFill>
              <a:latin typeface="Impact" panose="020B0806030902050204" pitchFamily="34" charset="0"/>
            </a:endParaRPr>
          </a:p>
        </p:txBody>
      </p:sp>
    </p:spTree>
  </p:cSld>
  <p:clrMapOvr>
    <a:masterClrMapping/>
  </p:clrMapOvr>
  <mc:AlternateContent xmlns:mc="http://schemas.openxmlformats.org/markup-compatibility/2006">
    <mc:Choice xmlns:p14="http://schemas.microsoft.com/office/powerpoint/2010/main" Requires="p14">
      <p:transition spd="slow" p14:dur="1200" advTm="0">
        <p14:prism/>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barn(inVertical)">
                                      <p:cBhvr>
                                        <p:cTn id="7" dur="500"/>
                                        <p:tgtEl>
                                          <p:spTgt spid="10"/>
                                        </p:tgtEl>
                                      </p:cBhvr>
                                    </p:animEffect>
                                  </p:childTnLst>
                                </p:cTn>
                              </p:par>
                              <p:par>
                                <p:cTn id="8" presetID="53" presetClass="entr" presetSubtype="16" fill="hold" grpId="0" nodeType="withEffect">
                                  <p:stCondLst>
                                    <p:cond delay="0"/>
                                  </p:stCondLst>
                                  <p:childTnLst>
                                    <p:set>
                                      <p:cBhvr>
                                        <p:cTn id="9" dur="1" fill="hold">
                                          <p:stCondLst>
                                            <p:cond delay="0"/>
                                          </p:stCondLst>
                                        </p:cTn>
                                        <p:tgtEl>
                                          <p:spTgt spid="15"/>
                                        </p:tgtEl>
                                        <p:attrNameLst>
                                          <p:attrName>style.visibility</p:attrName>
                                        </p:attrNameLst>
                                      </p:cBhvr>
                                      <p:to>
                                        <p:strVal val="visible"/>
                                      </p:to>
                                    </p:set>
                                    <p:anim calcmode="lin" valueType="num">
                                      <p:cBhvr>
                                        <p:cTn id="10" dur="500" fill="hold"/>
                                        <p:tgtEl>
                                          <p:spTgt spid="15"/>
                                        </p:tgtEl>
                                        <p:attrNameLst>
                                          <p:attrName>ppt_w</p:attrName>
                                        </p:attrNameLst>
                                      </p:cBhvr>
                                      <p:tavLst>
                                        <p:tav tm="0">
                                          <p:val>
                                            <p:fltVal val="0"/>
                                          </p:val>
                                        </p:tav>
                                        <p:tav tm="100000">
                                          <p:val>
                                            <p:strVal val="#ppt_w"/>
                                          </p:val>
                                        </p:tav>
                                      </p:tavLst>
                                    </p:anim>
                                    <p:anim calcmode="lin" valueType="num">
                                      <p:cBhvr>
                                        <p:cTn id="11" dur="500" fill="hold"/>
                                        <p:tgtEl>
                                          <p:spTgt spid="15"/>
                                        </p:tgtEl>
                                        <p:attrNameLst>
                                          <p:attrName>ppt_h</p:attrName>
                                        </p:attrNameLst>
                                      </p:cBhvr>
                                      <p:tavLst>
                                        <p:tav tm="0">
                                          <p:val>
                                            <p:fltVal val="0"/>
                                          </p:val>
                                        </p:tav>
                                        <p:tav tm="100000">
                                          <p:val>
                                            <p:strVal val="#ppt_h"/>
                                          </p:val>
                                        </p:tav>
                                      </p:tavLst>
                                    </p:anim>
                                    <p:animEffect transition="in" filter="fade">
                                      <p:cBhvr>
                                        <p:cTn id="12" dur="500"/>
                                        <p:tgtEl>
                                          <p:spTgt spid="15"/>
                                        </p:tgtEl>
                                      </p:cBhvr>
                                    </p:animEffect>
                                  </p:childTnLst>
                                </p:cTn>
                              </p:par>
                              <p:par>
                                <p:cTn id="13" presetID="53" presetClass="entr" presetSubtype="16" fill="hold" grpId="0" nodeType="withEffect">
                                  <p:stCondLst>
                                    <p:cond delay="0"/>
                                  </p:stCondLst>
                                  <p:childTnLst>
                                    <p:set>
                                      <p:cBhvr>
                                        <p:cTn id="14" dur="1" fill="hold">
                                          <p:stCondLst>
                                            <p:cond delay="0"/>
                                          </p:stCondLst>
                                        </p:cTn>
                                        <p:tgtEl>
                                          <p:spTgt spid="19458"/>
                                        </p:tgtEl>
                                        <p:attrNameLst>
                                          <p:attrName>style.visibility</p:attrName>
                                        </p:attrNameLst>
                                      </p:cBhvr>
                                      <p:to>
                                        <p:strVal val="visible"/>
                                      </p:to>
                                    </p:set>
                                    <p:anim calcmode="lin" valueType="num">
                                      <p:cBhvr>
                                        <p:cTn id="15" dur="500" fill="hold"/>
                                        <p:tgtEl>
                                          <p:spTgt spid="19458"/>
                                        </p:tgtEl>
                                        <p:attrNameLst>
                                          <p:attrName>ppt_w</p:attrName>
                                        </p:attrNameLst>
                                      </p:cBhvr>
                                      <p:tavLst>
                                        <p:tav tm="0">
                                          <p:val>
                                            <p:fltVal val="0"/>
                                          </p:val>
                                        </p:tav>
                                        <p:tav tm="100000">
                                          <p:val>
                                            <p:strVal val="#ppt_w"/>
                                          </p:val>
                                        </p:tav>
                                      </p:tavLst>
                                    </p:anim>
                                    <p:anim calcmode="lin" valueType="num">
                                      <p:cBhvr>
                                        <p:cTn id="16" dur="500" fill="hold"/>
                                        <p:tgtEl>
                                          <p:spTgt spid="19458"/>
                                        </p:tgtEl>
                                        <p:attrNameLst>
                                          <p:attrName>ppt_h</p:attrName>
                                        </p:attrNameLst>
                                      </p:cBhvr>
                                      <p:tavLst>
                                        <p:tav tm="0">
                                          <p:val>
                                            <p:fltVal val="0"/>
                                          </p:val>
                                        </p:tav>
                                        <p:tav tm="100000">
                                          <p:val>
                                            <p:strVal val="#ppt_h"/>
                                          </p:val>
                                        </p:tav>
                                      </p:tavLst>
                                    </p:anim>
                                    <p:animEffect transition="in" filter="fade">
                                      <p:cBhvr>
                                        <p:cTn id="17" dur="500"/>
                                        <p:tgtEl>
                                          <p:spTgt spid="1945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9458" grpId="0"/>
      <p:bldP spid="15"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731573" y="697880"/>
            <a:ext cx="7084049" cy="4805598"/>
          </a:xfrm>
          <a:prstGeom prst="rect">
            <a:avLst/>
          </a:prstGeom>
          <a:noFill/>
        </p:spPr>
        <p:txBody>
          <a:bodyPr wrap="square" lIns="72823" tIns="36411" rIns="72823" bIns="36411" rtlCol="0" anchor="t">
            <a:spAutoFit/>
          </a:bodyPr>
          <a:lstStyle/>
          <a:p>
            <a:pPr>
              <a:lnSpc>
                <a:spcPts val="4140"/>
              </a:lnSpc>
            </a:pPr>
            <a:r>
              <a:rPr lang="en-US" altLang="zh-CN" sz="2500" dirty="0">
                <a:latin typeface="楷体" panose="02010609060101010101" pitchFamily="49" charset="-122"/>
                <a:ea typeface="楷体" panose="02010609060101010101" pitchFamily="49" charset="-122"/>
                <a:cs typeface="宋体" panose="02010600030101010101" pitchFamily="2" charset="-122"/>
                <a:sym typeface="+mn-ea"/>
              </a:rPr>
              <a:t>    </a:t>
            </a:r>
            <a:r>
              <a:rPr lang="zh-CN" altLang="en-US" sz="2500" dirty="0">
                <a:latin typeface="楷体" panose="02010609060101010101" pitchFamily="49" charset="-122"/>
                <a:ea typeface="楷体" panose="02010609060101010101" pitchFamily="49" charset="-122"/>
                <a:cs typeface="宋体" panose="02010600030101010101" pitchFamily="2" charset="-122"/>
                <a:sym typeface="+mn-ea"/>
              </a:rPr>
              <a:t>整个职称申报系统由三部分组成，</a:t>
            </a:r>
            <a:r>
              <a:rPr lang="en-US" altLang="zh-CN" sz="2500" dirty="0">
                <a:latin typeface="楷体" panose="02010609060101010101" pitchFamily="49" charset="-122"/>
                <a:ea typeface="楷体" panose="02010609060101010101" pitchFamily="49" charset="-122"/>
                <a:cs typeface="宋体" panose="02010600030101010101" pitchFamily="2" charset="-122"/>
                <a:sym typeface="+mn-ea"/>
              </a:rPr>
              <a:t>1</a:t>
            </a:r>
            <a:r>
              <a:rPr lang="zh-CN" altLang="en-US" sz="2500" dirty="0">
                <a:latin typeface="楷体" panose="02010609060101010101" pitchFamily="49" charset="-122"/>
                <a:ea typeface="楷体" panose="02010609060101010101" pitchFamily="49" charset="-122"/>
                <a:cs typeface="宋体" panose="02010600030101010101" pitchFamily="2" charset="-122"/>
                <a:sym typeface="+mn-ea"/>
              </a:rPr>
              <a:t>是个人</a:t>
            </a:r>
            <a:r>
              <a:rPr lang="zh-CN" altLang="en-US" sz="2500" dirty="0">
                <a:latin typeface="楷体" panose="02010609060101010101" pitchFamily="49" charset="-122"/>
                <a:ea typeface="楷体" panose="02010609060101010101" pitchFamily="49" charset="-122"/>
                <a:cs typeface="宋体" panose="02010600030101010101" pitchFamily="2" charset="-122"/>
                <a:sym typeface="+mn-ea"/>
              </a:rPr>
              <a:t>申报系统，</a:t>
            </a:r>
            <a:r>
              <a:rPr lang="en-US" altLang="zh-CN" sz="2500" dirty="0">
                <a:latin typeface="楷体" panose="02010609060101010101" pitchFamily="49" charset="-122"/>
                <a:ea typeface="楷体" panose="02010609060101010101" pitchFamily="49" charset="-122"/>
                <a:cs typeface="宋体" panose="02010600030101010101" pitchFamily="2" charset="-122"/>
                <a:sym typeface="+mn-ea"/>
              </a:rPr>
              <a:t>2</a:t>
            </a:r>
            <a:r>
              <a:rPr lang="zh-CN" altLang="en-US" sz="2500" dirty="0">
                <a:latin typeface="楷体" panose="02010609060101010101" pitchFamily="49" charset="-122"/>
                <a:ea typeface="楷体" panose="02010609060101010101" pitchFamily="49" charset="-122"/>
                <a:cs typeface="宋体" panose="02010600030101010101" pitchFamily="2" charset="-122"/>
                <a:sym typeface="+mn-ea"/>
              </a:rPr>
              <a:t>是</a:t>
            </a:r>
            <a:r>
              <a:rPr lang="zh-CN" altLang="en-US" sz="2500" dirty="0">
                <a:latin typeface="楷体" panose="02010609060101010101" pitchFamily="49" charset="-122"/>
                <a:ea typeface="楷体" panose="02010609060101010101" pitchFamily="49" charset="-122"/>
                <a:cs typeface="宋体" panose="02010600030101010101" pitchFamily="2" charset="-122"/>
                <a:sym typeface="+mn-ea"/>
              </a:rPr>
              <a:t>单位系统，</a:t>
            </a:r>
            <a:r>
              <a:rPr lang="en-US" altLang="zh-CN" sz="2500" dirty="0">
                <a:latin typeface="楷体" panose="02010609060101010101" pitchFamily="49" charset="-122"/>
                <a:ea typeface="楷体" panose="02010609060101010101" pitchFamily="49" charset="-122"/>
                <a:cs typeface="宋体" panose="02010600030101010101" pitchFamily="2" charset="-122"/>
                <a:sym typeface="+mn-ea"/>
              </a:rPr>
              <a:t>3</a:t>
            </a:r>
            <a:r>
              <a:rPr lang="zh-CN" altLang="en-US" sz="2500" dirty="0">
                <a:latin typeface="楷体" panose="02010609060101010101" pitchFamily="49" charset="-122"/>
                <a:ea typeface="楷体" panose="02010609060101010101" pitchFamily="49" charset="-122"/>
                <a:cs typeface="宋体" panose="02010600030101010101" pitchFamily="2" charset="-122"/>
                <a:sym typeface="+mn-ea"/>
              </a:rPr>
              <a:t>是评委会评审。联系这三个部分的是</a:t>
            </a:r>
            <a:r>
              <a:rPr lang="en-US" altLang="zh-CN" sz="2500" dirty="0">
                <a:latin typeface="楷体" panose="02010609060101010101" pitchFamily="49" charset="-122"/>
                <a:ea typeface="楷体" panose="02010609060101010101" pitchFamily="49" charset="-122"/>
                <a:cs typeface="宋体" panose="02010600030101010101" pitchFamily="2" charset="-122"/>
                <a:sym typeface="+mn-ea"/>
              </a:rPr>
              <a:t>“</a:t>
            </a:r>
            <a:r>
              <a:rPr lang="zh-CN" altLang="en-US" sz="2500" b="1" dirty="0">
                <a:solidFill>
                  <a:srgbClr val="FF0000"/>
                </a:solidFill>
                <a:latin typeface="楷体" panose="02010609060101010101" pitchFamily="49" charset="-122"/>
                <a:ea typeface="楷体" panose="02010609060101010101" pitchFamily="49" charset="-122"/>
                <a:cs typeface="宋体" panose="02010600030101010101" pitchFamily="2" charset="-122"/>
                <a:sym typeface="+mn-ea"/>
              </a:rPr>
              <a:t>路径</a:t>
            </a:r>
            <a:r>
              <a:rPr lang="en-US" altLang="zh-CN" sz="2500" dirty="0">
                <a:latin typeface="楷体" panose="02010609060101010101" pitchFamily="49" charset="-122"/>
                <a:ea typeface="楷体" panose="02010609060101010101" pitchFamily="49" charset="-122"/>
                <a:cs typeface="宋体" panose="02010600030101010101" pitchFamily="2" charset="-122"/>
                <a:sym typeface="+mn-ea"/>
              </a:rPr>
              <a:t>”</a:t>
            </a:r>
            <a:r>
              <a:rPr lang="zh-CN" altLang="en-US" sz="2500" dirty="0">
                <a:latin typeface="楷体" panose="02010609060101010101" pitchFamily="49" charset="-122"/>
                <a:ea typeface="楷体" panose="02010609060101010101" pitchFamily="49" charset="-122"/>
                <a:cs typeface="宋体" panose="02010600030101010101" pitchFamily="2" charset="-122"/>
                <a:sym typeface="+mn-ea"/>
              </a:rPr>
              <a:t>，路径实际上就是一个</a:t>
            </a:r>
            <a:r>
              <a:rPr lang="en-US" altLang="zh-CN" sz="2500" dirty="0">
                <a:latin typeface="楷体" panose="02010609060101010101" pitchFamily="49" charset="-122"/>
                <a:ea typeface="楷体" panose="02010609060101010101" pitchFamily="49" charset="-122"/>
                <a:cs typeface="宋体" panose="02010600030101010101" pitchFamily="2" charset="-122"/>
                <a:sym typeface="+mn-ea"/>
              </a:rPr>
              <a:t>“</a:t>
            </a:r>
            <a:r>
              <a:rPr lang="zh-CN" altLang="en-US" sz="2500" b="1" dirty="0">
                <a:solidFill>
                  <a:srgbClr val="FF0000"/>
                </a:solidFill>
                <a:latin typeface="楷体" panose="02010609060101010101" pitchFamily="49" charset="-122"/>
                <a:ea typeface="楷体" panose="02010609060101010101" pitchFamily="49" charset="-122"/>
                <a:cs typeface="宋体" panose="02010600030101010101" pitchFamily="2" charset="-122"/>
                <a:sym typeface="+mn-ea"/>
              </a:rPr>
              <a:t>数据申报渠道</a:t>
            </a:r>
            <a:r>
              <a:rPr lang="en-US" altLang="zh-CN" sz="2500" dirty="0">
                <a:latin typeface="楷体" panose="02010609060101010101" pitchFamily="49" charset="-122"/>
                <a:ea typeface="楷体" panose="02010609060101010101" pitchFamily="49" charset="-122"/>
                <a:cs typeface="宋体" panose="02010600030101010101" pitchFamily="2" charset="-122"/>
                <a:sym typeface="+mn-ea"/>
              </a:rPr>
              <a:t>”</a:t>
            </a:r>
            <a:r>
              <a:rPr lang="zh-CN" altLang="en-US" sz="2500" dirty="0">
                <a:latin typeface="楷体" panose="02010609060101010101" pitchFamily="49" charset="-122"/>
                <a:ea typeface="楷体" panose="02010609060101010101" pitchFamily="49" charset="-122"/>
                <a:cs typeface="宋体" panose="02010600030101010101" pitchFamily="2" charset="-122"/>
                <a:sym typeface="+mn-ea"/>
              </a:rPr>
              <a:t>。个人完成</a:t>
            </a:r>
            <a:r>
              <a:rPr lang="zh-CN" altLang="en-US" sz="2500" dirty="0">
                <a:latin typeface="楷体" panose="02010609060101010101" pitchFamily="49" charset="-122"/>
                <a:ea typeface="楷体" panose="02010609060101010101" pitchFamily="49" charset="-122"/>
                <a:cs typeface="宋体" panose="02010600030101010101" pitchFamily="2" charset="-122"/>
                <a:sym typeface="+mn-ea"/>
              </a:rPr>
              <a:t>填报完成后    提交给单位    单位</a:t>
            </a:r>
            <a:r>
              <a:rPr lang="zh-CN" altLang="en-US" sz="2500" dirty="0">
                <a:latin typeface="楷体" panose="02010609060101010101" pitchFamily="49" charset="-122"/>
                <a:ea typeface="楷体" panose="02010609060101010101" pitchFamily="49" charset="-122"/>
                <a:cs typeface="宋体" panose="02010600030101010101" pitchFamily="2" charset="-122"/>
                <a:sym typeface="+mn-ea"/>
              </a:rPr>
              <a:t>审核</a:t>
            </a:r>
            <a:r>
              <a:rPr lang="zh-CN" altLang="en-US" sz="2500" dirty="0">
                <a:latin typeface="楷体" panose="02010609060101010101" pitchFamily="49" charset="-122"/>
                <a:ea typeface="楷体" panose="02010609060101010101" pitchFamily="49" charset="-122"/>
                <a:cs typeface="宋体" panose="02010600030101010101" pitchFamily="2" charset="-122"/>
                <a:sym typeface="+mn-ea"/>
              </a:rPr>
              <a:t>通过通过</a:t>
            </a:r>
            <a:r>
              <a:rPr lang="en-US" altLang="zh-CN" sz="2500" dirty="0">
                <a:latin typeface="楷体" panose="02010609060101010101" pitchFamily="49" charset="-122"/>
                <a:ea typeface="楷体" panose="02010609060101010101" pitchFamily="49" charset="-122"/>
                <a:cs typeface="宋体" panose="02010600030101010101" pitchFamily="2" charset="-122"/>
                <a:sym typeface="+mn-ea"/>
              </a:rPr>
              <a:t>“</a:t>
            </a:r>
            <a:r>
              <a:rPr lang="zh-CN" altLang="en-US" sz="2500" b="1" dirty="0">
                <a:solidFill>
                  <a:srgbClr val="FF0000"/>
                </a:solidFill>
                <a:latin typeface="楷体" panose="02010609060101010101" pitchFamily="49" charset="-122"/>
                <a:ea typeface="楷体" panose="02010609060101010101" pitchFamily="49" charset="-122"/>
                <a:cs typeface="宋体" panose="02010600030101010101" pitchFamily="2" charset="-122"/>
                <a:sym typeface="+mn-ea"/>
              </a:rPr>
              <a:t>数据申报渠道</a:t>
            </a:r>
            <a:r>
              <a:rPr lang="en-US" altLang="zh-CN" sz="2500" dirty="0">
                <a:latin typeface="楷体" panose="02010609060101010101" pitchFamily="49" charset="-122"/>
                <a:ea typeface="楷体" panose="02010609060101010101" pitchFamily="49" charset="-122"/>
                <a:cs typeface="宋体" panose="02010600030101010101" pitchFamily="2" charset="-122"/>
                <a:sym typeface="+mn-ea"/>
              </a:rPr>
              <a:t>”</a:t>
            </a:r>
            <a:r>
              <a:rPr lang="zh-CN" altLang="en-US" sz="2500" dirty="0">
                <a:latin typeface="楷体" panose="02010609060101010101" pitchFamily="49" charset="-122"/>
                <a:ea typeface="楷体" panose="02010609060101010101" pitchFamily="49" charset="-122"/>
                <a:cs typeface="宋体" panose="02010600030101010101" pitchFamily="2" charset="-122"/>
                <a:sym typeface="+mn-ea"/>
              </a:rPr>
              <a:t>将电子数据报送给上级单位，最终报送到评委会</a:t>
            </a:r>
            <a:r>
              <a:rPr lang="zh-CN" altLang="en-US" sz="2500" dirty="0">
                <a:latin typeface="楷体" panose="02010609060101010101" pitchFamily="49" charset="-122"/>
                <a:ea typeface="楷体" panose="02010609060101010101" pitchFamily="49" charset="-122"/>
                <a:cs typeface="宋体" panose="02010600030101010101" pitchFamily="2" charset="-122"/>
                <a:sym typeface="+mn-ea"/>
              </a:rPr>
              <a:t>。路径的设置由单位在单位页面“单位路径申请”栏查找上级单位，提出开通“路径” 申请后，由上级单位批准后路径就建立成功。</a:t>
            </a:r>
            <a:endParaRPr lang="zh-CN" altLang="en-US" sz="2500" dirty="0">
              <a:latin typeface="楷体" panose="02010609060101010101" pitchFamily="49" charset="-122"/>
              <a:ea typeface="楷体" panose="02010609060101010101" pitchFamily="49" charset="-122"/>
              <a:cs typeface="宋体" panose="02010600030101010101" pitchFamily="2" charset="-122"/>
            </a:endParaRPr>
          </a:p>
        </p:txBody>
      </p:sp>
      <p:sp>
        <p:nvSpPr>
          <p:cNvPr id="4" name="右箭头 3"/>
          <p:cNvSpPr/>
          <p:nvPr/>
        </p:nvSpPr>
        <p:spPr>
          <a:xfrm>
            <a:off x="3394269" y="2814498"/>
            <a:ext cx="563263" cy="341390"/>
          </a:xfrm>
          <a:prstGeom prst="rightArrow">
            <a:avLst/>
          </a:prstGeom>
          <a:solidFill>
            <a:srgbClr val="FF0000">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72823" tIns="36411" rIns="72823" bIns="36411" rtlCol="0" anchor="ctr"/>
          <a:lstStyle/>
          <a:p>
            <a:pPr algn="ctr"/>
            <a:endParaRPr lang="zh-CN" altLang="en-US"/>
          </a:p>
        </p:txBody>
      </p:sp>
      <p:sp>
        <p:nvSpPr>
          <p:cNvPr id="5" name="右箭头 4"/>
          <p:cNvSpPr/>
          <p:nvPr/>
        </p:nvSpPr>
        <p:spPr>
          <a:xfrm>
            <a:off x="5442497" y="2814498"/>
            <a:ext cx="563263" cy="341390"/>
          </a:xfrm>
          <a:prstGeom prst="rightArrow">
            <a:avLst/>
          </a:prstGeom>
          <a:solidFill>
            <a:srgbClr val="FF0000">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72823" tIns="36411" rIns="72823" bIns="36411" rtlCol="0" anchor="ctr"/>
          <a:lstStyle/>
          <a:p>
            <a:pPr algn="ctr"/>
            <a:endParaRPr lang="zh-CN" altLang="en-US"/>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763688" y="1844824"/>
            <a:ext cx="5595822" cy="2058692"/>
          </a:xfrm>
          <a:prstGeom prst="rect">
            <a:avLst/>
          </a:prstGeom>
          <a:noFill/>
        </p:spPr>
        <p:txBody>
          <a:bodyPr wrap="square" lIns="72823" tIns="36411" rIns="72823" bIns="36411" rtlCol="0" anchor="t">
            <a:spAutoFit/>
          </a:bodyPr>
          <a:lstStyle/>
          <a:p>
            <a:r>
              <a:rPr lang="en-US" altLang="zh-CN" sz="4300" dirty="0"/>
              <a:t>QQ</a:t>
            </a:r>
            <a:r>
              <a:rPr lang="zh-CN" altLang="en-US" sz="4300" dirty="0"/>
              <a:t>群号：</a:t>
            </a:r>
            <a:r>
              <a:rPr lang="zh-CN" altLang="en-US" sz="4300" dirty="0"/>
              <a:t>518827655</a:t>
            </a:r>
            <a:endParaRPr lang="en-US" altLang="zh-CN" sz="4300" dirty="0"/>
          </a:p>
          <a:p>
            <a:r>
              <a:rPr lang="en-US" altLang="zh-CN" sz="4300" dirty="0"/>
              <a:t>QQ</a:t>
            </a:r>
            <a:r>
              <a:rPr lang="zh-CN" altLang="en-US" sz="4300" dirty="0"/>
              <a:t>号</a:t>
            </a:r>
            <a:r>
              <a:rPr lang="en-US" altLang="zh-CN" sz="4300" dirty="0"/>
              <a:t> :994074469</a:t>
            </a:r>
            <a:endParaRPr lang="zh-CN" altLang="en-US" sz="4300" dirty="0"/>
          </a:p>
          <a:p>
            <a:endParaRPr lang="en-US" altLang="zh-CN" sz="4300"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图示 1"/>
          <p:cNvGraphicFramePr/>
          <p:nvPr/>
        </p:nvGraphicFramePr>
        <p:xfrm>
          <a:off x="1367310" y="2337982"/>
          <a:ext cx="5779911" cy="4163571"/>
        </p:xfrm>
        <a:graphic>
          <a:graphicData uri="http://schemas.openxmlformats.org/drawingml/2006/diagram">
            <dgm:relIds xmlns:dgm="http://schemas.openxmlformats.org/drawingml/2006/diagram" xmlns:r="http://schemas.openxmlformats.org/officeDocument/2006/relationships" r:dm="rId1" r:lo="rId2" r:qs="rId3" r:cs="rId4"/>
          </a:graphicData>
        </a:graphic>
      </p:graphicFrame>
      <p:sp>
        <p:nvSpPr>
          <p:cNvPr id="3" name="文本框 2"/>
          <p:cNvSpPr txBox="1"/>
          <p:nvPr/>
        </p:nvSpPr>
        <p:spPr>
          <a:xfrm>
            <a:off x="666948" y="497341"/>
            <a:ext cx="7641223" cy="2445977"/>
          </a:xfrm>
          <a:prstGeom prst="rect">
            <a:avLst/>
          </a:prstGeom>
          <a:noFill/>
        </p:spPr>
        <p:txBody>
          <a:bodyPr wrap="square" lIns="72823" tIns="36411" rIns="72823" bIns="36411" rtlCol="0">
            <a:spAutoFit/>
          </a:bodyPr>
          <a:lstStyle/>
          <a:p>
            <a:pPr>
              <a:lnSpc>
                <a:spcPts val="3665"/>
              </a:lnSpc>
            </a:pPr>
            <a:r>
              <a:rPr lang="en-US" altLang="zh-CN" sz="2500" dirty="0">
                <a:latin typeface="方正楷体_GBK" pitchFamily="65" charset="-122"/>
                <a:ea typeface="方正楷体_GBK" pitchFamily="65" charset="-122"/>
              </a:rPr>
              <a:t>        </a:t>
            </a:r>
            <a:r>
              <a:rPr lang="zh-CN" altLang="en-US" sz="2500" dirty="0">
                <a:latin typeface="方正楷体_GBK" pitchFamily="65" charset="-122"/>
                <a:ea typeface="方正楷体_GBK" pitchFamily="65" charset="-122"/>
              </a:rPr>
              <a:t>在使用申报系统时</a:t>
            </a:r>
            <a:r>
              <a:rPr lang="zh-CN" altLang="en-US" sz="2500" dirty="0">
                <a:solidFill>
                  <a:srgbClr val="FF0000"/>
                </a:solidFill>
                <a:latin typeface="方正楷体_GBK" pitchFamily="65" charset="-122"/>
                <a:ea typeface="方正楷体_GBK" pitchFamily="65" charset="-122"/>
              </a:rPr>
              <a:t>首先要完成的是单位注册</a:t>
            </a:r>
            <a:r>
              <a:rPr lang="zh-CN" altLang="en-US" sz="2500" dirty="0">
                <a:latin typeface="方正楷体_GBK" pitchFamily="65" charset="-122"/>
                <a:ea typeface="方正楷体_GBK" pitchFamily="65" charset="-122"/>
              </a:rPr>
              <a:t>，申报人在系统中的所在单位是通过下拉菜单选择的，只有单位注册完成后，本单位的申报人员才能找到工作单位，用户找不到申报单位或单位路径申请时找不到上级单位，一般是单位没有注册。</a:t>
            </a:r>
            <a:endParaRPr lang="zh-CN" altLang="en-US" sz="2500" dirty="0">
              <a:latin typeface="方正楷体_GBK" pitchFamily="65" charset="-122"/>
              <a:ea typeface="方正楷体_GBK" pitchFamily="65" charset="-122"/>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020064" y="1236126"/>
            <a:ext cx="6774236" cy="3899324"/>
          </a:xfrm>
          <a:prstGeom prst="rect">
            <a:avLst/>
          </a:prstGeom>
          <a:noFill/>
        </p:spPr>
        <p:txBody>
          <a:bodyPr wrap="square" lIns="72823" tIns="36411" rIns="72823" bIns="36411" rtlCol="0">
            <a:spAutoFit/>
          </a:bodyPr>
          <a:lstStyle/>
          <a:p>
            <a:pPr>
              <a:lnSpc>
                <a:spcPts val="4300"/>
              </a:lnSpc>
            </a:pPr>
            <a:r>
              <a:rPr lang="zh-CN" altLang="en-US" sz="2900" dirty="0">
                <a:latin typeface="华文楷体" panose="02010600040101010101" pitchFamily="2" charset="-122"/>
                <a:ea typeface="华文楷体" panose="02010600040101010101" pitchFamily="2" charset="-122"/>
              </a:rPr>
              <a:t>二是路径申请，完成单位注册和个人注册后，单位应主动向上一级审核机关申请路径，并请上级机关审核开通路径。一般是按人事隶属关系申请路径，县区所属单位向县区主管部门申请，县区主管部门向县区人社部门申请，市直单位向市直主管部门申请。</a:t>
            </a:r>
            <a:r>
              <a:rPr lang="zh-CN" altLang="en-US" sz="2900" dirty="0">
                <a:latin typeface="华文楷体" panose="02010600040101010101" pitchFamily="2" charset="-122"/>
                <a:ea typeface="华文楷体" panose="02010600040101010101" pitchFamily="2" charset="-122"/>
                <a:sym typeface="+mn-ea"/>
              </a:rPr>
              <a:t>不允许越级申报。</a:t>
            </a:r>
            <a:endParaRPr lang="zh-CN" altLang="en-US" sz="2900" dirty="0">
              <a:latin typeface="华文楷体" panose="02010600040101010101" pitchFamily="2" charset="-122"/>
              <a:ea typeface="华文楷体" panose="02010600040101010101" pitchFamily="2" charset="-122"/>
              <a:sym typeface="+mn-ea"/>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3"/>
          <p:cNvGrpSpPr/>
          <p:nvPr/>
        </p:nvGrpSpPr>
        <p:grpSpPr>
          <a:xfrm>
            <a:off x="289385" y="1946846"/>
            <a:ext cx="2011782" cy="2682524"/>
            <a:chOff x="304800" y="673100"/>
            <a:chExt cx="4000500" cy="4000500"/>
          </a:xfrm>
          <a:solidFill>
            <a:srgbClr val="1F84BE"/>
          </a:solidFill>
          <a:effectLst>
            <a:outerShdw blurRad="444500" dist="254000" dir="8100000" algn="tr" rotWithShape="0">
              <a:prstClr val="black">
                <a:alpha val="50000"/>
              </a:prstClr>
            </a:outerShdw>
          </a:effectLst>
        </p:grpSpPr>
        <p:sp>
          <p:nvSpPr>
            <p:cNvPr id="5" name="同心圆 4"/>
            <p:cNvSpPr/>
            <p:nvPr/>
          </p:nvSpPr>
          <p:spPr>
            <a:xfrm>
              <a:off x="304800" y="673100"/>
              <a:ext cx="4000500" cy="4000500"/>
            </a:xfrm>
            <a:prstGeom prst="donut">
              <a:avLst>
                <a:gd name="adj" fmla="val 4879"/>
              </a:avLst>
            </a:prstGeom>
            <a:gradFill flip="none" rotWithShape="1">
              <a:gsLst>
                <a:gs pos="0">
                  <a:srgbClr val="1F84BE">
                    <a:shade val="30000"/>
                    <a:satMod val="115000"/>
                  </a:srgbClr>
                </a:gs>
                <a:gs pos="50000">
                  <a:srgbClr val="1F84BE">
                    <a:shade val="67500"/>
                    <a:satMod val="115000"/>
                  </a:srgbClr>
                </a:gs>
                <a:gs pos="100000">
                  <a:srgbClr val="1F84BE">
                    <a:shade val="100000"/>
                    <a:satMod val="115000"/>
                  </a:srgb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black"/>
                </a:solidFill>
                <a:latin typeface="+mj-ea"/>
                <a:ea typeface="+mj-ea"/>
              </a:endParaRPr>
            </a:p>
          </p:txBody>
        </p:sp>
        <p:sp>
          <p:nvSpPr>
            <p:cNvPr id="6" name="椭圆 5"/>
            <p:cNvSpPr/>
            <p:nvPr/>
          </p:nvSpPr>
          <p:spPr>
            <a:xfrm>
              <a:off x="392112" y="760412"/>
              <a:ext cx="3825874" cy="3825874"/>
            </a:xfrm>
            <a:prstGeom prst="ellipse">
              <a:avLst/>
            </a:prstGeom>
            <a:gradFill flip="none" rotWithShape="1">
              <a:gsLst>
                <a:gs pos="0">
                  <a:srgbClr val="1F84BE">
                    <a:shade val="30000"/>
                    <a:satMod val="115000"/>
                  </a:srgbClr>
                </a:gs>
                <a:gs pos="50000">
                  <a:srgbClr val="1F84BE">
                    <a:shade val="67500"/>
                    <a:satMod val="115000"/>
                  </a:srgbClr>
                </a:gs>
                <a:gs pos="100000">
                  <a:srgbClr val="1F84BE">
                    <a:shade val="100000"/>
                    <a:satMod val="115000"/>
                  </a:srgb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mj-ea"/>
                <a:ea typeface="+mj-ea"/>
              </a:endParaRPr>
            </a:p>
          </p:txBody>
        </p:sp>
      </p:grpSp>
      <p:sp>
        <p:nvSpPr>
          <p:cNvPr id="16" name="TextBox 13"/>
          <p:cNvSpPr txBox="1"/>
          <p:nvPr/>
        </p:nvSpPr>
        <p:spPr>
          <a:xfrm>
            <a:off x="940139" y="2325940"/>
            <a:ext cx="888661" cy="1827860"/>
          </a:xfrm>
          <a:prstGeom prst="rect">
            <a:avLst/>
          </a:prstGeom>
          <a:noFill/>
        </p:spPr>
        <p:txBody>
          <a:bodyPr wrap="square" lIns="72823" tIns="36411" rIns="72823" bIns="36411" rtlCol="0">
            <a:spAutoFit/>
          </a:bodyPr>
          <a:lstStyle/>
          <a:p>
            <a:r>
              <a:rPr lang="zh-CN" altLang="en-US" sz="1900" b="1" dirty="0">
                <a:solidFill>
                  <a:schemeClr val="bg1"/>
                </a:solidFill>
                <a:ea typeface="微软雅黑" panose="020B0503020204020204" pitchFamily="34" charset="-122"/>
              </a:rPr>
              <a:t>个人注册、填报职称申报材料后上报</a:t>
            </a:r>
            <a:endParaRPr lang="zh-CN" altLang="en-US" sz="1900" b="1" dirty="0">
              <a:solidFill>
                <a:schemeClr val="bg1"/>
              </a:solidFill>
              <a:ea typeface="微软雅黑" panose="020B0503020204020204" pitchFamily="34" charset="-122"/>
            </a:endParaRPr>
          </a:p>
        </p:txBody>
      </p:sp>
      <p:sp>
        <p:nvSpPr>
          <p:cNvPr id="17" name="TextBox 14"/>
          <p:cNvSpPr txBox="1"/>
          <p:nvPr/>
        </p:nvSpPr>
        <p:spPr>
          <a:xfrm>
            <a:off x="3242474" y="2836330"/>
            <a:ext cx="1002238" cy="658309"/>
          </a:xfrm>
          <a:prstGeom prst="rect">
            <a:avLst/>
          </a:prstGeom>
          <a:noFill/>
        </p:spPr>
        <p:txBody>
          <a:bodyPr wrap="square" lIns="72823" tIns="36411" rIns="72823" bIns="36411" rtlCol="0">
            <a:spAutoFit/>
          </a:bodyPr>
          <a:lstStyle/>
          <a:p>
            <a:r>
              <a:rPr lang="zh-CN" altLang="en-US" sz="1900" b="1" dirty="0">
                <a:solidFill>
                  <a:schemeClr val="bg1"/>
                </a:solidFill>
                <a:ea typeface="微软雅黑" panose="020B0503020204020204" pitchFamily="34" charset="-122"/>
              </a:rPr>
              <a:t>单位审核上报</a:t>
            </a:r>
            <a:endParaRPr lang="zh-CN" altLang="en-US" sz="1900" b="1" dirty="0">
              <a:solidFill>
                <a:schemeClr val="bg1"/>
              </a:solidFill>
              <a:ea typeface="微软雅黑" panose="020B0503020204020204" pitchFamily="34" charset="-122"/>
            </a:endParaRPr>
          </a:p>
        </p:txBody>
      </p:sp>
      <p:grpSp>
        <p:nvGrpSpPr>
          <p:cNvPr id="4" name="组合 30"/>
          <p:cNvGrpSpPr/>
          <p:nvPr/>
        </p:nvGrpSpPr>
        <p:grpSpPr>
          <a:xfrm>
            <a:off x="3565935" y="1781033"/>
            <a:ext cx="2011680" cy="2682387"/>
            <a:chOff x="9705" y="3137"/>
            <a:chExt cx="4455" cy="4455"/>
          </a:xfrm>
        </p:grpSpPr>
        <p:grpSp>
          <p:nvGrpSpPr>
            <p:cNvPr id="7" name="组合 9"/>
            <p:cNvGrpSpPr/>
            <p:nvPr/>
          </p:nvGrpSpPr>
          <p:grpSpPr>
            <a:xfrm>
              <a:off x="9705" y="3137"/>
              <a:ext cx="4455" cy="4455"/>
              <a:chOff x="304800" y="673100"/>
              <a:chExt cx="4000500" cy="4000500"/>
            </a:xfrm>
            <a:solidFill>
              <a:srgbClr val="1F84BE"/>
            </a:solidFill>
            <a:effectLst>
              <a:outerShdw blurRad="444500" dist="254000" dir="8100000" algn="tr" rotWithShape="0">
                <a:prstClr val="black">
                  <a:alpha val="50000"/>
                </a:prstClr>
              </a:outerShdw>
            </a:effectLst>
          </p:grpSpPr>
          <p:sp>
            <p:nvSpPr>
              <p:cNvPr id="11" name="同心圆 10"/>
              <p:cNvSpPr/>
              <p:nvPr/>
            </p:nvSpPr>
            <p:spPr>
              <a:xfrm>
                <a:off x="304800" y="673100"/>
                <a:ext cx="4000500" cy="4000500"/>
              </a:xfrm>
              <a:prstGeom prst="donut">
                <a:avLst>
                  <a:gd name="adj" fmla="val 4879"/>
                </a:avLst>
              </a:prstGeom>
              <a:gradFill flip="none" rotWithShape="1">
                <a:gsLst>
                  <a:gs pos="0">
                    <a:srgbClr val="1F84BE">
                      <a:shade val="30000"/>
                      <a:satMod val="115000"/>
                    </a:srgbClr>
                  </a:gs>
                  <a:gs pos="50000">
                    <a:srgbClr val="1F84BE">
                      <a:shade val="67500"/>
                      <a:satMod val="115000"/>
                    </a:srgbClr>
                  </a:gs>
                  <a:gs pos="100000">
                    <a:srgbClr val="1F84BE">
                      <a:shade val="100000"/>
                      <a:satMod val="115000"/>
                    </a:srgb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black"/>
                  </a:solidFill>
                  <a:latin typeface="+mj-ea"/>
                  <a:ea typeface="+mj-ea"/>
                </a:endParaRPr>
              </a:p>
            </p:txBody>
          </p:sp>
          <p:sp>
            <p:nvSpPr>
              <p:cNvPr id="12" name="椭圆 11"/>
              <p:cNvSpPr/>
              <p:nvPr/>
            </p:nvSpPr>
            <p:spPr>
              <a:xfrm>
                <a:off x="392112" y="760412"/>
                <a:ext cx="3825874" cy="3825874"/>
              </a:xfrm>
              <a:prstGeom prst="ellipse">
                <a:avLst/>
              </a:prstGeom>
              <a:gradFill flip="none" rotWithShape="1">
                <a:gsLst>
                  <a:gs pos="0">
                    <a:srgbClr val="1F84BE">
                      <a:shade val="30000"/>
                      <a:satMod val="115000"/>
                    </a:srgbClr>
                  </a:gs>
                  <a:gs pos="50000">
                    <a:srgbClr val="1F84BE">
                      <a:shade val="67500"/>
                      <a:satMod val="115000"/>
                    </a:srgbClr>
                  </a:gs>
                  <a:gs pos="100000">
                    <a:srgbClr val="1F84BE">
                      <a:shade val="100000"/>
                      <a:satMod val="115000"/>
                    </a:srgb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mj-ea"/>
                  <a:ea typeface="+mj-ea"/>
                </a:endParaRPr>
              </a:p>
            </p:txBody>
          </p:sp>
        </p:grpSp>
        <p:sp>
          <p:nvSpPr>
            <p:cNvPr id="18" name="TextBox 15"/>
            <p:cNvSpPr txBox="1"/>
            <p:nvPr/>
          </p:nvSpPr>
          <p:spPr>
            <a:xfrm>
              <a:off x="10824" y="4711"/>
              <a:ext cx="2220" cy="1610"/>
            </a:xfrm>
            <a:prstGeom prst="rect">
              <a:avLst/>
            </a:prstGeom>
            <a:noFill/>
          </p:spPr>
          <p:txBody>
            <a:bodyPr wrap="square" rtlCol="0">
              <a:spAutoFit/>
            </a:bodyPr>
            <a:lstStyle/>
            <a:p>
              <a:r>
                <a:rPr lang="zh-CN" altLang="en-US" sz="1900" b="1" dirty="0">
                  <a:solidFill>
                    <a:schemeClr val="bg1"/>
                  </a:solidFill>
                  <a:ea typeface="微软雅黑" panose="020B0503020204020204" pitchFamily="34" charset="-122"/>
                </a:rPr>
                <a:t>主管部门审核上报</a:t>
              </a:r>
              <a:endParaRPr lang="zh-CN" altLang="en-US" sz="1900" b="1" dirty="0">
                <a:solidFill>
                  <a:schemeClr val="bg1"/>
                </a:solidFill>
                <a:ea typeface="微软雅黑" panose="020B0503020204020204" pitchFamily="34" charset="-122"/>
              </a:endParaRPr>
            </a:p>
          </p:txBody>
        </p:sp>
      </p:grpSp>
      <p:grpSp>
        <p:nvGrpSpPr>
          <p:cNvPr id="8" name="组合 31"/>
          <p:cNvGrpSpPr/>
          <p:nvPr/>
        </p:nvGrpSpPr>
        <p:grpSpPr>
          <a:xfrm>
            <a:off x="5110706" y="1781033"/>
            <a:ext cx="2011228" cy="2681785"/>
            <a:chOff x="13270" y="3137"/>
            <a:chExt cx="4454" cy="4454"/>
          </a:xfrm>
        </p:grpSpPr>
        <p:grpSp>
          <p:nvGrpSpPr>
            <p:cNvPr id="9" name="组合 12"/>
            <p:cNvGrpSpPr/>
            <p:nvPr/>
          </p:nvGrpSpPr>
          <p:grpSpPr>
            <a:xfrm>
              <a:off x="13270" y="3137"/>
              <a:ext cx="4455" cy="4455"/>
              <a:chOff x="304800" y="673100"/>
              <a:chExt cx="4000500" cy="4000500"/>
            </a:xfrm>
            <a:solidFill>
              <a:srgbClr val="09425E"/>
            </a:solidFill>
            <a:effectLst>
              <a:outerShdw blurRad="444500" dist="254000" dir="8100000" algn="tr" rotWithShape="0">
                <a:prstClr val="black">
                  <a:alpha val="50000"/>
                </a:prstClr>
              </a:outerShdw>
            </a:effectLst>
          </p:grpSpPr>
          <p:sp>
            <p:nvSpPr>
              <p:cNvPr id="14" name="同心圆 13"/>
              <p:cNvSpPr/>
              <p:nvPr/>
            </p:nvSpPr>
            <p:spPr>
              <a:xfrm>
                <a:off x="304800" y="673100"/>
                <a:ext cx="4000500" cy="4000500"/>
              </a:xfrm>
              <a:prstGeom prst="donut">
                <a:avLst>
                  <a:gd name="adj" fmla="val 4879"/>
                </a:avLst>
              </a:prstGeom>
              <a:gradFill flip="none" rotWithShape="1">
                <a:gsLst>
                  <a:gs pos="0">
                    <a:srgbClr val="09425E">
                      <a:shade val="30000"/>
                      <a:satMod val="115000"/>
                    </a:srgbClr>
                  </a:gs>
                  <a:gs pos="50000">
                    <a:srgbClr val="09425E">
                      <a:shade val="67500"/>
                      <a:satMod val="115000"/>
                    </a:srgbClr>
                  </a:gs>
                  <a:gs pos="100000">
                    <a:srgbClr val="09425E">
                      <a:shade val="100000"/>
                      <a:satMod val="115000"/>
                    </a:srgb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black"/>
                  </a:solidFill>
                  <a:latin typeface="+mj-ea"/>
                  <a:ea typeface="+mj-ea"/>
                </a:endParaRPr>
              </a:p>
            </p:txBody>
          </p:sp>
          <p:sp>
            <p:nvSpPr>
              <p:cNvPr id="15" name="椭圆 14"/>
              <p:cNvSpPr/>
              <p:nvPr/>
            </p:nvSpPr>
            <p:spPr>
              <a:xfrm>
                <a:off x="392112" y="760412"/>
                <a:ext cx="3825874" cy="3825874"/>
              </a:xfrm>
              <a:prstGeom prst="ellipse">
                <a:avLst/>
              </a:prstGeom>
              <a:gradFill flip="none" rotWithShape="1">
                <a:gsLst>
                  <a:gs pos="0">
                    <a:srgbClr val="09425E">
                      <a:shade val="30000"/>
                      <a:satMod val="115000"/>
                    </a:srgbClr>
                  </a:gs>
                  <a:gs pos="50000">
                    <a:srgbClr val="09425E">
                      <a:shade val="67500"/>
                      <a:satMod val="115000"/>
                    </a:srgbClr>
                  </a:gs>
                  <a:gs pos="100000">
                    <a:srgbClr val="09425E">
                      <a:shade val="100000"/>
                      <a:satMod val="115000"/>
                    </a:srgb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mj-ea"/>
                  <a:ea typeface="+mj-ea"/>
                </a:endParaRPr>
              </a:p>
            </p:txBody>
          </p:sp>
        </p:grpSp>
        <p:sp>
          <p:nvSpPr>
            <p:cNvPr id="19" name="TextBox 16"/>
            <p:cNvSpPr txBox="1"/>
            <p:nvPr/>
          </p:nvSpPr>
          <p:spPr>
            <a:xfrm>
              <a:off x="14388" y="4169"/>
              <a:ext cx="2220" cy="3052"/>
            </a:xfrm>
            <a:prstGeom prst="rect">
              <a:avLst/>
            </a:prstGeom>
            <a:noFill/>
          </p:spPr>
          <p:txBody>
            <a:bodyPr wrap="square" rtlCol="0">
              <a:spAutoFit/>
            </a:bodyPr>
            <a:lstStyle/>
            <a:p>
              <a:r>
                <a:rPr lang="zh-CN" altLang="en-US" sz="1900" b="1" dirty="0">
                  <a:solidFill>
                    <a:schemeClr val="bg1"/>
                  </a:solidFill>
                  <a:ea typeface="微软雅黑" panose="020B0503020204020204" pitchFamily="34" charset="-122"/>
                </a:rPr>
                <a:t>县区人社部门或行业主管部门审核上报</a:t>
              </a:r>
              <a:endParaRPr lang="zh-CN" altLang="en-US" sz="1900" b="1" dirty="0">
                <a:solidFill>
                  <a:schemeClr val="bg1"/>
                </a:solidFill>
                <a:ea typeface="微软雅黑" panose="020B0503020204020204" pitchFamily="34" charset="-122"/>
              </a:endParaRPr>
            </a:p>
          </p:txBody>
        </p:sp>
      </p:grpSp>
      <p:sp>
        <p:nvSpPr>
          <p:cNvPr id="20" name="TextBox 39"/>
          <p:cNvSpPr txBox="1"/>
          <p:nvPr/>
        </p:nvSpPr>
        <p:spPr>
          <a:xfrm>
            <a:off x="373134" y="4658005"/>
            <a:ext cx="8283787" cy="1338828"/>
          </a:xfrm>
          <a:prstGeom prst="rect">
            <a:avLst/>
          </a:prstGeom>
          <a:noFill/>
        </p:spPr>
        <p:txBody>
          <a:bodyPr wrap="square" lIns="0" tIns="0" rIns="0" bIns="0" rtlCol="0">
            <a:spAutoFit/>
          </a:bodyPr>
          <a:lstStyle/>
          <a:p>
            <a:pPr algn="ctr">
              <a:lnSpc>
                <a:spcPct val="150000"/>
              </a:lnSpc>
            </a:pPr>
            <a:r>
              <a:rPr lang="zh-CN" altLang="en-US" sz="2900" dirty="0">
                <a:solidFill>
                  <a:schemeClr val="tx1">
                    <a:lumMod val="65000"/>
                    <a:lumOff val="35000"/>
                  </a:schemeClr>
                </a:solidFill>
                <a:latin typeface="方正楷体_GBK" pitchFamily="65" charset="-122"/>
                <a:ea typeface="方正楷体_GBK" pitchFamily="65" charset="-122"/>
                <a:cs typeface="+mj-ea"/>
                <a:sym typeface="+mn-lt"/>
              </a:rPr>
              <a:t>工程技术、农业、经济</a:t>
            </a:r>
            <a:r>
              <a:rPr lang="zh-CN" altLang="en-US" sz="2900" dirty="0">
                <a:solidFill>
                  <a:schemeClr val="tx1">
                    <a:lumMod val="65000"/>
                    <a:lumOff val="35000"/>
                  </a:schemeClr>
                </a:solidFill>
                <a:latin typeface="方正楷体_GBK" pitchFamily="65" charset="-122"/>
                <a:ea typeface="方正楷体_GBK" pitchFamily="65" charset="-122"/>
                <a:cs typeface="+mj-ea"/>
                <a:sym typeface="+mn-lt"/>
              </a:rPr>
              <a:t>、教育、卫生（含基层卫生）高级</a:t>
            </a:r>
            <a:r>
              <a:rPr lang="zh-CN" altLang="en-GB" sz="2900" dirty="0">
                <a:solidFill>
                  <a:schemeClr val="tx1">
                    <a:lumMod val="65000"/>
                    <a:lumOff val="35000"/>
                  </a:schemeClr>
                </a:solidFill>
                <a:latin typeface="方正楷体_GBK" pitchFamily="65" charset="-122"/>
                <a:ea typeface="方正楷体_GBK" pitchFamily="65" charset="-122"/>
                <a:cs typeface="+mj-ea"/>
                <a:sym typeface="+mn-lt"/>
              </a:rPr>
              <a:t>材料和中级各系列电子路径申请示意图流程</a:t>
            </a:r>
            <a:endParaRPr lang="zh-CN" altLang="en-GB" sz="2900" dirty="0">
              <a:solidFill>
                <a:schemeClr val="tx1">
                  <a:lumMod val="65000"/>
                  <a:lumOff val="35000"/>
                </a:schemeClr>
              </a:solidFill>
              <a:latin typeface="方正楷体_GBK" pitchFamily="65" charset="-122"/>
              <a:ea typeface="方正楷体_GBK" pitchFamily="65" charset="-122"/>
              <a:cs typeface="+mj-ea"/>
              <a:sym typeface="+mn-lt"/>
            </a:endParaRPr>
          </a:p>
        </p:txBody>
      </p:sp>
      <p:grpSp>
        <p:nvGrpSpPr>
          <p:cNvPr id="10" name="组合 1"/>
          <p:cNvGrpSpPr/>
          <p:nvPr/>
        </p:nvGrpSpPr>
        <p:grpSpPr>
          <a:xfrm>
            <a:off x="6762434" y="1839069"/>
            <a:ext cx="2011782" cy="2682524"/>
            <a:chOff x="304800" y="673100"/>
            <a:chExt cx="4000500" cy="4000500"/>
          </a:xfrm>
          <a:solidFill>
            <a:srgbClr val="1F84BE"/>
          </a:solidFill>
          <a:effectLst>
            <a:outerShdw blurRad="444500" dist="254000" dir="8100000" algn="tr" rotWithShape="0">
              <a:prstClr val="black">
                <a:alpha val="50000"/>
              </a:prstClr>
            </a:outerShdw>
          </a:effectLst>
        </p:grpSpPr>
        <p:sp>
          <p:nvSpPr>
            <p:cNvPr id="21" name="同心圆 20"/>
            <p:cNvSpPr/>
            <p:nvPr/>
          </p:nvSpPr>
          <p:spPr>
            <a:xfrm>
              <a:off x="304800" y="673100"/>
              <a:ext cx="4000500" cy="4000500"/>
            </a:xfrm>
            <a:prstGeom prst="donut">
              <a:avLst>
                <a:gd name="adj" fmla="val 4879"/>
              </a:avLst>
            </a:prstGeom>
            <a:gradFill flip="none" rotWithShape="1">
              <a:gsLst>
                <a:gs pos="0">
                  <a:srgbClr val="1F84BE">
                    <a:shade val="30000"/>
                    <a:satMod val="115000"/>
                  </a:srgbClr>
                </a:gs>
                <a:gs pos="50000">
                  <a:srgbClr val="1F84BE">
                    <a:shade val="67500"/>
                    <a:satMod val="115000"/>
                  </a:srgbClr>
                </a:gs>
                <a:gs pos="100000">
                  <a:srgbClr val="1F84BE">
                    <a:shade val="100000"/>
                    <a:satMod val="115000"/>
                  </a:srgb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black"/>
                </a:solidFill>
                <a:latin typeface="+mj-ea"/>
                <a:ea typeface="+mj-ea"/>
              </a:endParaRPr>
            </a:p>
          </p:txBody>
        </p:sp>
        <p:sp>
          <p:nvSpPr>
            <p:cNvPr id="22" name="椭圆 21"/>
            <p:cNvSpPr/>
            <p:nvPr/>
          </p:nvSpPr>
          <p:spPr>
            <a:xfrm>
              <a:off x="392112" y="760412"/>
              <a:ext cx="3825874" cy="3825874"/>
            </a:xfrm>
            <a:prstGeom prst="ellipse">
              <a:avLst/>
            </a:prstGeom>
            <a:gradFill flip="none" rotWithShape="1">
              <a:gsLst>
                <a:gs pos="0">
                  <a:srgbClr val="1F84BE">
                    <a:shade val="30000"/>
                    <a:satMod val="115000"/>
                  </a:srgbClr>
                </a:gs>
                <a:gs pos="50000">
                  <a:srgbClr val="1F84BE">
                    <a:shade val="67500"/>
                    <a:satMod val="115000"/>
                  </a:srgbClr>
                </a:gs>
                <a:gs pos="100000">
                  <a:srgbClr val="1F84BE">
                    <a:shade val="100000"/>
                    <a:satMod val="115000"/>
                  </a:srgb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mj-ea"/>
                <a:ea typeface="+mj-ea"/>
              </a:endParaRPr>
            </a:p>
          </p:txBody>
        </p:sp>
      </p:grpSp>
      <p:grpSp>
        <p:nvGrpSpPr>
          <p:cNvPr id="13" name="组合 29"/>
          <p:cNvGrpSpPr/>
          <p:nvPr/>
        </p:nvGrpSpPr>
        <p:grpSpPr>
          <a:xfrm>
            <a:off x="1979621" y="1829804"/>
            <a:ext cx="2011680" cy="2682387"/>
            <a:chOff x="6141" y="3136"/>
            <a:chExt cx="4455" cy="4455"/>
          </a:xfrm>
        </p:grpSpPr>
        <p:grpSp>
          <p:nvGrpSpPr>
            <p:cNvPr id="23" name="组合 22"/>
            <p:cNvGrpSpPr/>
            <p:nvPr/>
          </p:nvGrpSpPr>
          <p:grpSpPr>
            <a:xfrm>
              <a:off x="6141" y="3136"/>
              <a:ext cx="4455" cy="4455"/>
              <a:chOff x="304800" y="673100"/>
              <a:chExt cx="4000500" cy="4000500"/>
            </a:xfrm>
            <a:solidFill>
              <a:srgbClr val="09425E"/>
            </a:solidFill>
            <a:effectLst>
              <a:outerShdw blurRad="444500" dist="254000" dir="8100000" algn="tr" rotWithShape="0">
                <a:prstClr val="black">
                  <a:alpha val="50000"/>
                </a:prstClr>
              </a:outerShdw>
            </a:effectLst>
          </p:grpSpPr>
          <p:sp>
            <p:nvSpPr>
              <p:cNvPr id="27" name="同心圆 26"/>
              <p:cNvSpPr/>
              <p:nvPr/>
            </p:nvSpPr>
            <p:spPr>
              <a:xfrm>
                <a:off x="304800" y="673100"/>
                <a:ext cx="4000500" cy="4000500"/>
              </a:xfrm>
              <a:prstGeom prst="donut">
                <a:avLst>
                  <a:gd name="adj" fmla="val 4879"/>
                </a:avLst>
              </a:prstGeom>
              <a:gradFill flip="none" rotWithShape="1">
                <a:gsLst>
                  <a:gs pos="0">
                    <a:srgbClr val="09425E">
                      <a:shade val="30000"/>
                      <a:satMod val="115000"/>
                    </a:srgbClr>
                  </a:gs>
                  <a:gs pos="50000">
                    <a:srgbClr val="09425E">
                      <a:shade val="67500"/>
                      <a:satMod val="115000"/>
                    </a:srgbClr>
                  </a:gs>
                  <a:gs pos="100000">
                    <a:srgbClr val="09425E">
                      <a:shade val="100000"/>
                      <a:satMod val="115000"/>
                    </a:srgb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black"/>
                  </a:solidFill>
                  <a:latin typeface="+mj-ea"/>
                  <a:ea typeface="+mj-ea"/>
                </a:endParaRPr>
              </a:p>
            </p:txBody>
          </p:sp>
          <p:sp>
            <p:nvSpPr>
              <p:cNvPr id="28" name="椭圆 27"/>
              <p:cNvSpPr/>
              <p:nvPr/>
            </p:nvSpPr>
            <p:spPr>
              <a:xfrm>
                <a:off x="392112" y="760412"/>
                <a:ext cx="3825874" cy="3825874"/>
              </a:xfrm>
              <a:prstGeom prst="ellipse">
                <a:avLst/>
              </a:prstGeom>
              <a:gradFill flip="none" rotWithShape="1">
                <a:gsLst>
                  <a:gs pos="0">
                    <a:srgbClr val="09425E">
                      <a:shade val="30000"/>
                      <a:satMod val="115000"/>
                    </a:srgbClr>
                  </a:gs>
                  <a:gs pos="50000">
                    <a:srgbClr val="09425E">
                      <a:shade val="67500"/>
                      <a:satMod val="115000"/>
                    </a:srgbClr>
                  </a:gs>
                  <a:gs pos="100000">
                    <a:srgbClr val="09425E">
                      <a:shade val="100000"/>
                      <a:satMod val="115000"/>
                    </a:srgb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mj-ea"/>
                  <a:ea typeface="+mj-ea"/>
                </a:endParaRPr>
              </a:p>
            </p:txBody>
          </p:sp>
        </p:grpSp>
        <p:sp>
          <p:nvSpPr>
            <p:cNvPr id="29" name="TextBox 14"/>
            <p:cNvSpPr txBox="1"/>
            <p:nvPr/>
          </p:nvSpPr>
          <p:spPr>
            <a:xfrm>
              <a:off x="7181" y="4710"/>
              <a:ext cx="2220" cy="1125"/>
            </a:xfrm>
            <a:prstGeom prst="rect">
              <a:avLst/>
            </a:prstGeom>
            <a:noFill/>
          </p:spPr>
          <p:txBody>
            <a:bodyPr wrap="square" rtlCol="0">
              <a:spAutoFit/>
            </a:bodyPr>
            <a:lstStyle/>
            <a:p>
              <a:r>
                <a:rPr lang="zh-CN" altLang="en-US" sz="1900" b="1" dirty="0">
                  <a:solidFill>
                    <a:schemeClr val="bg1"/>
                  </a:solidFill>
                  <a:ea typeface="微软雅黑" panose="020B0503020204020204" pitchFamily="34" charset="-122"/>
                </a:rPr>
                <a:t>单位审核上报</a:t>
              </a:r>
              <a:endParaRPr lang="zh-CN" altLang="en-US" sz="1900" b="1" dirty="0">
                <a:solidFill>
                  <a:schemeClr val="bg1"/>
                </a:solidFill>
                <a:ea typeface="微软雅黑" panose="020B0503020204020204" pitchFamily="34" charset="-122"/>
              </a:endParaRPr>
            </a:p>
          </p:txBody>
        </p:sp>
      </p:grpSp>
      <p:sp>
        <p:nvSpPr>
          <p:cNvPr id="3" name="文本框 2"/>
          <p:cNvSpPr txBox="1"/>
          <p:nvPr/>
        </p:nvSpPr>
        <p:spPr>
          <a:xfrm>
            <a:off x="7077682" y="2504765"/>
            <a:ext cx="1386276" cy="1689360"/>
          </a:xfrm>
          <a:prstGeom prst="rect">
            <a:avLst/>
          </a:prstGeom>
          <a:noFill/>
        </p:spPr>
        <p:txBody>
          <a:bodyPr wrap="square" lIns="72823" tIns="36411" rIns="72823" bIns="36411" rtlCol="0">
            <a:spAutoFit/>
          </a:bodyPr>
          <a:lstStyle/>
          <a:p>
            <a:r>
              <a:rPr lang="zh-CN" altLang="en-US" sz="3500" b="1" dirty="0">
                <a:ln w="22225">
                  <a:solidFill>
                    <a:schemeClr val="accent2"/>
                  </a:solidFill>
                  <a:prstDash val="solid"/>
                </a:ln>
                <a:solidFill>
                  <a:srgbClr val="FF0000"/>
                </a:solidFill>
              </a:rPr>
              <a:t>评审委员会</a:t>
            </a:r>
            <a:endParaRPr lang="zh-CN" altLang="en-US" sz="3500" b="1" dirty="0">
              <a:ln w="22225">
                <a:solidFill>
                  <a:schemeClr val="accent2"/>
                </a:solidFill>
                <a:prstDash val="solid"/>
              </a:ln>
              <a:solidFill>
                <a:srgbClr val="FF0000"/>
              </a:solidFill>
            </a:endParaRPr>
          </a:p>
        </p:txBody>
      </p:sp>
      <p:sp>
        <p:nvSpPr>
          <p:cNvPr id="34" name="TextBox 33"/>
          <p:cNvSpPr txBox="1"/>
          <p:nvPr/>
        </p:nvSpPr>
        <p:spPr>
          <a:xfrm>
            <a:off x="1806893" y="356491"/>
            <a:ext cx="5069363" cy="1058418"/>
          </a:xfrm>
          <a:prstGeom prst="rect">
            <a:avLst/>
          </a:prstGeom>
          <a:noFill/>
        </p:spPr>
        <p:txBody>
          <a:bodyPr wrap="square" lIns="72823" tIns="36411" rIns="72823" bIns="36411" rtlCol="0">
            <a:spAutoFit/>
          </a:bodyPr>
          <a:lstStyle/>
          <a:p>
            <a:pPr algn="ctr"/>
            <a:r>
              <a:rPr lang="zh-CN" altLang="en-US" sz="3200" dirty="0">
                <a:latin typeface="方正楷体_GBK" pitchFamily="65" charset="-122"/>
                <a:ea typeface="方正楷体_GBK" pitchFamily="65" charset="-122"/>
              </a:rPr>
              <a:t>在本市评审的高级、中级职称申报材料申报流程</a:t>
            </a:r>
            <a:endParaRPr lang="zh-CN" altLang="en-US" sz="3200" dirty="0">
              <a:latin typeface="方正楷体_GBK" pitchFamily="65" charset="-122"/>
              <a:ea typeface="方正楷体_GBK" pitchFamily="65" charset="-122"/>
            </a:endParaRPr>
          </a:p>
        </p:txBody>
      </p:sp>
    </p:spTree>
  </p:cSld>
  <p:clrMapOvr>
    <a:masterClrMapping/>
  </p:clrMapOvr>
  <mc:AlternateContent xmlns:mc="http://schemas.openxmlformats.org/markup-compatibility/2006">
    <mc:Choice xmlns:p14="http://schemas.microsoft.com/office/powerpoint/2010/main" Requires="p14">
      <p:transition spd="slow" p14:dur="1400" advTm="3000">
        <p14:doors dir="vert"/>
      </p:transition>
    </mc:Choice>
    <mc:Fallback>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1+#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par>
                                <p:cTn id="9" presetID="12" presetClass="entr" presetSubtype="8" fill="hold" grpId="0" nodeType="withEffect">
                                  <p:stCondLst>
                                    <p:cond delay="300"/>
                                  </p:stCondLst>
                                  <p:childTnLst>
                                    <p:set>
                                      <p:cBhvr>
                                        <p:cTn id="10" dur="1" fill="hold">
                                          <p:stCondLst>
                                            <p:cond delay="0"/>
                                          </p:stCondLst>
                                        </p:cTn>
                                        <p:tgtEl>
                                          <p:spTgt spid="16"/>
                                        </p:tgtEl>
                                        <p:attrNameLst>
                                          <p:attrName>style.visibility</p:attrName>
                                        </p:attrNameLst>
                                      </p:cBhvr>
                                      <p:to>
                                        <p:strVal val="visible"/>
                                      </p:to>
                                    </p:set>
                                    <p:anim calcmode="lin" valueType="num">
                                      <p:cBhvr additive="base">
                                        <p:cTn id="11" dur="500"/>
                                        <p:tgtEl>
                                          <p:spTgt spid="16"/>
                                        </p:tgtEl>
                                        <p:attrNameLst>
                                          <p:attrName>ppt_x</p:attrName>
                                        </p:attrNameLst>
                                      </p:cBhvr>
                                      <p:tavLst>
                                        <p:tav tm="0">
                                          <p:val>
                                            <p:strVal val="#ppt_x-#ppt_w*1.125000"/>
                                          </p:val>
                                        </p:tav>
                                        <p:tav tm="100000">
                                          <p:val>
                                            <p:strVal val="#ppt_x"/>
                                          </p:val>
                                        </p:tav>
                                      </p:tavLst>
                                    </p:anim>
                                    <p:animEffect transition="in" filter="wipe(right)">
                                      <p:cBhvr>
                                        <p:cTn id="12" dur="500"/>
                                        <p:tgtEl>
                                          <p:spTgt spid="16"/>
                                        </p:tgtEl>
                                      </p:cBhvr>
                                    </p:animEffect>
                                  </p:childTnLst>
                                </p:cTn>
                              </p:par>
                              <p:par>
                                <p:cTn id="13" presetID="12" presetClass="entr" presetSubtype="8" fill="hold" grpId="0" nodeType="withEffect">
                                  <p:stCondLst>
                                    <p:cond delay="600"/>
                                  </p:stCondLst>
                                  <p:childTnLst>
                                    <p:set>
                                      <p:cBhvr>
                                        <p:cTn id="14" dur="1" fill="hold">
                                          <p:stCondLst>
                                            <p:cond delay="0"/>
                                          </p:stCondLst>
                                        </p:cTn>
                                        <p:tgtEl>
                                          <p:spTgt spid="17"/>
                                        </p:tgtEl>
                                        <p:attrNameLst>
                                          <p:attrName>style.visibility</p:attrName>
                                        </p:attrNameLst>
                                      </p:cBhvr>
                                      <p:to>
                                        <p:strVal val="visible"/>
                                      </p:to>
                                    </p:set>
                                    <p:anim calcmode="lin" valueType="num">
                                      <p:cBhvr additive="base">
                                        <p:cTn id="15" dur="500"/>
                                        <p:tgtEl>
                                          <p:spTgt spid="17"/>
                                        </p:tgtEl>
                                        <p:attrNameLst>
                                          <p:attrName>ppt_x</p:attrName>
                                        </p:attrNameLst>
                                      </p:cBhvr>
                                      <p:tavLst>
                                        <p:tav tm="0">
                                          <p:val>
                                            <p:strVal val="#ppt_x-#ppt_w*1.125000"/>
                                          </p:val>
                                        </p:tav>
                                        <p:tav tm="100000">
                                          <p:val>
                                            <p:strVal val="#ppt_x"/>
                                          </p:val>
                                        </p:tav>
                                      </p:tavLst>
                                    </p:anim>
                                    <p:animEffect transition="in" filter="wipe(right)">
                                      <p:cBhvr>
                                        <p:cTn id="16" dur="500"/>
                                        <p:tgtEl>
                                          <p:spTgt spid="17"/>
                                        </p:tgtEl>
                                      </p:cBhvr>
                                    </p:animEffect>
                                  </p:childTnLst>
                                </p:cTn>
                              </p:par>
                              <p:par>
                                <p:cTn id="17" presetID="16" presetClass="entr" presetSubtype="21" fill="hold" grpId="0" nodeType="withEffect">
                                  <p:stCondLst>
                                    <p:cond delay="0"/>
                                  </p:stCondLst>
                                  <p:childTnLst>
                                    <p:set>
                                      <p:cBhvr>
                                        <p:cTn id="18" dur="1" fill="hold">
                                          <p:stCondLst>
                                            <p:cond delay="0"/>
                                          </p:stCondLst>
                                        </p:cTn>
                                        <p:tgtEl>
                                          <p:spTgt spid="20"/>
                                        </p:tgtEl>
                                        <p:attrNameLst>
                                          <p:attrName>style.visibility</p:attrName>
                                        </p:attrNameLst>
                                      </p:cBhvr>
                                      <p:to>
                                        <p:strVal val="visible"/>
                                      </p:to>
                                    </p:set>
                                    <p:animEffect transition="in" filter="barn(inVertical)">
                                      <p:cBhvr>
                                        <p:cTn id="19"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p:bldP spid="20"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252" y="3815229"/>
            <a:ext cx="9145086" cy="87198"/>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03413" tIns="51707" rIns="103413" bIns="51707" rtlCol="0" anchor="ctr"/>
          <a:lstStyle/>
          <a:p>
            <a:pPr algn="ctr"/>
            <a:endParaRPr lang="zh-CN" altLang="en-US">
              <a:latin typeface="+mj-ea"/>
              <a:ea typeface="+mj-ea"/>
            </a:endParaRPr>
          </a:p>
        </p:txBody>
      </p:sp>
      <p:grpSp>
        <p:nvGrpSpPr>
          <p:cNvPr id="2" name="组合 4"/>
          <p:cNvGrpSpPr/>
          <p:nvPr/>
        </p:nvGrpSpPr>
        <p:grpSpPr>
          <a:xfrm>
            <a:off x="358987" y="3012987"/>
            <a:ext cx="869696" cy="1396228"/>
            <a:chOff x="1466675" y="3423556"/>
            <a:chExt cx="1301392" cy="1662409"/>
          </a:xfrm>
        </p:grpSpPr>
        <p:grpSp>
          <p:nvGrpSpPr>
            <p:cNvPr id="5" name="组合 5"/>
            <p:cNvGrpSpPr/>
            <p:nvPr/>
          </p:nvGrpSpPr>
          <p:grpSpPr>
            <a:xfrm>
              <a:off x="1466675" y="3784103"/>
              <a:ext cx="1301392" cy="1301862"/>
              <a:chOff x="4345444" y="2542859"/>
              <a:chExt cx="1810550" cy="1811205"/>
            </a:xfrm>
          </p:grpSpPr>
          <p:grpSp>
            <p:nvGrpSpPr>
              <p:cNvPr id="6" name="组合 7"/>
              <p:cNvGrpSpPr/>
              <p:nvPr/>
            </p:nvGrpSpPr>
            <p:grpSpPr>
              <a:xfrm>
                <a:off x="4345444" y="2542859"/>
                <a:ext cx="1810550" cy="1811205"/>
                <a:chOff x="1463339" y="1072758"/>
                <a:chExt cx="1546058" cy="1546058"/>
              </a:xfrm>
              <a:effectLst>
                <a:outerShdw blurRad="330200" dist="215900" dir="6900000" sx="91000" sy="91000" algn="t" rotWithShape="0">
                  <a:prstClr val="black">
                    <a:alpha val="49000"/>
                  </a:prstClr>
                </a:outerShdw>
              </a:effectLst>
            </p:grpSpPr>
            <p:sp>
              <p:nvSpPr>
                <p:cNvPr id="10" name="同心圆 9"/>
                <p:cNvSpPr/>
                <p:nvPr/>
              </p:nvSpPr>
              <p:spPr>
                <a:xfrm>
                  <a:off x="1463339" y="1072758"/>
                  <a:ext cx="1546058" cy="1546058"/>
                </a:xfrm>
                <a:prstGeom prst="donut">
                  <a:avLst>
                    <a:gd name="adj" fmla="val 4879"/>
                  </a:avLst>
                </a:prstGeom>
                <a:gradFill>
                  <a:gsLst>
                    <a:gs pos="0">
                      <a:schemeClr val="bg1">
                        <a:lumMod val="95000"/>
                      </a:schemeClr>
                    </a:gs>
                    <a:gs pos="55000">
                      <a:schemeClr val="bg1">
                        <a:lumMod val="95000"/>
                      </a:schemeClr>
                    </a:gs>
                    <a:gs pos="100000">
                      <a:schemeClr val="bg1">
                        <a:lumMod val="8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dirty="0">
                    <a:solidFill>
                      <a:schemeClr val="tx1"/>
                    </a:solidFill>
                    <a:latin typeface="+mj-ea"/>
                    <a:ea typeface="+mj-ea"/>
                  </a:endParaRPr>
                </a:p>
              </p:txBody>
            </p:sp>
            <p:sp>
              <p:nvSpPr>
                <p:cNvPr id="11" name="椭圆 10"/>
                <p:cNvSpPr/>
                <p:nvPr/>
              </p:nvSpPr>
              <p:spPr>
                <a:xfrm>
                  <a:off x="1484232" y="1093651"/>
                  <a:ext cx="1504274" cy="1504273"/>
                </a:xfrm>
                <a:prstGeom prst="ellipse">
                  <a:avLst/>
                </a:prstGeom>
                <a:gradFill>
                  <a:gsLst>
                    <a:gs pos="0">
                      <a:schemeClr val="bg1"/>
                    </a:gs>
                    <a:gs pos="51000">
                      <a:schemeClr val="bg1">
                        <a:lumMod val="95000"/>
                      </a:schemeClr>
                    </a:gs>
                    <a:gs pos="100000">
                      <a:schemeClr val="bg1">
                        <a:lumMod val="8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dirty="0">
                    <a:latin typeface="+mj-ea"/>
                    <a:ea typeface="+mj-ea"/>
                  </a:endParaRPr>
                </a:p>
              </p:txBody>
            </p:sp>
          </p:grpSp>
          <p:sp>
            <p:nvSpPr>
              <p:cNvPr id="9" name="椭圆 8"/>
              <p:cNvSpPr/>
              <p:nvPr/>
            </p:nvSpPr>
            <p:spPr>
              <a:xfrm>
                <a:off x="4565570" y="2763062"/>
                <a:ext cx="1370298" cy="1370793"/>
              </a:xfrm>
              <a:prstGeom prst="ellipse">
                <a:avLst/>
              </a:prstGeom>
              <a:solidFill>
                <a:srgbClr val="09425E"/>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dirty="0">
                  <a:latin typeface="+mj-ea"/>
                  <a:ea typeface="+mj-ea"/>
                </a:endParaRPr>
              </a:p>
            </p:txBody>
          </p:sp>
        </p:grpSp>
        <p:sp>
          <p:nvSpPr>
            <p:cNvPr id="7" name="TextBox 97"/>
            <p:cNvSpPr txBox="1"/>
            <p:nvPr/>
          </p:nvSpPr>
          <p:spPr>
            <a:xfrm>
              <a:off x="1692270" y="3423556"/>
              <a:ext cx="850203" cy="1406274"/>
            </a:xfrm>
            <a:prstGeom prst="rect">
              <a:avLst/>
            </a:prstGeom>
            <a:noFill/>
          </p:spPr>
          <p:txBody>
            <a:bodyPr wrap="square" lIns="194322" tIns="97161" rIns="194322" bIns="97161" rtlCol="0">
              <a:spAutoFit/>
            </a:bodyPr>
            <a:lstStyle/>
            <a:p>
              <a:pPr algn="ctr"/>
              <a:r>
                <a:rPr lang="zh-CN" altLang="en-US" sz="1600" dirty="0">
                  <a:solidFill>
                    <a:srgbClr val="FF0000"/>
                  </a:solidFill>
                  <a:latin typeface="+mj-ea"/>
                  <a:ea typeface="+mj-ea"/>
                </a:rPr>
                <a:t>单位注册</a:t>
              </a:r>
              <a:endParaRPr lang="zh-CN" altLang="en-US" sz="1600" dirty="0">
                <a:solidFill>
                  <a:srgbClr val="FF0000"/>
                </a:solidFill>
                <a:latin typeface="+mj-ea"/>
                <a:ea typeface="+mj-ea"/>
              </a:endParaRPr>
            </a:p>
          </p:txBody>
        </p:sp>
      </p:grpSp>
      <p:grpSp>
        <p:nvGrpSpPr>
          <p:cNvPr id="8" name="组合 11"/>
          <p:cNvGrpSpPr/>
          <p:nvPr/>
        </p:nvGrpSpPr>
        <p:grpSpPr>
          <a:xfrm>
            <a:off x="1509442" y="2906287"/>
            <a:ext cx="658389" cy="1673547"/>
            <a:chOff x="3117025" y="3382259"/>
            <a:chExt cx="984950" cy="1878599"/>
          </a:xfrm>
        </p:grpSpPr>
        <p:grpSp>
          <p:nvGrpSpPr>
            <p:cNvPr id="12" name="组合 12"/>
            <p:cNvGrpSpPr/>
            <p:nvPr/>
          </p:nvGrpSpPr>
          <p:grpSpPr>
            <a:xfrm>
              <a:off x="3117025" y="3959191"/>
              <a:ext cx="984950" cy="985306"/>
              <a:chOff x="4345444" y="2542859"/>
              <a:chExt cx="1810550" cy="1811205"/>
            </a:xfrm>
          </p:grpSpPr>
          <p:grpSp>
            <p:nvGrpSpPr>
              <p:cNvPr id="13" name="组合 14"/>
              <p:cNvGrpSpPr/>
              <p:nvPr/>
            </p:nvGrpSpPr>
            <p:grpSpPr>
              <a:xfrm>
                <a:off x="4345444" y="2542859"/>
                <a:ext cx="1810550" cy="1811205"/>
                <a:chOff x="1463339" y="1072758"/>
                <a:chExt cx="1546058" cy="1546058"/>
              </a:xfrm>
              <a:effectLst>
                <a:outerShdw blurRad="330200" dist="215900" dir="6900000" sx="91000" sy="91000" algn="t" rotWithShape="0">
                  <a:prstClr val="black">
                    <a:alpha val="49000"/>
                  </a:prstClr>
                </a:outerShdw>
              </a:effectLst>
            </p:grpSpPr>
            <p:sp>
              <p:nvSpPr>
                <p:cNvPr id="17" name="同心圆 16"/>
                <p:cNvSpPr/>
                <p:nvPr/>
              </p:nvSpPr>
              <p:spPr>
                <a:xfrm>
                  <a:off x="1463339" y="1072758"/>
                  <a:ext cx="1546058" cy="1546058"/>
                </a:xfrm>
                <a:prstGeom prst="donut">
                  <a:avLst>
                    <a:gd name="adj" fmla="val 4879"/>
                  </a:avLst>
                </a:prstGeom>
                <a:gradFill>
                  <a:gsLst>
                    <a:gs pos="0">
                      <a:schemeClr val="bg1">
                        <a:lumMod val="95000"/>
                      </a:schemeClr>
                    </a:gs>
                    <a:gs pos="55000">
                      <a:schemeClr val="bg1">
                        <a:lumMod val="95000"/>
                      </a:schemeClr>
                    </a:gs>
                    <a:gs pos="100000">
                      <a:schemeClr val="bg1">
                        <a:lumMod val="8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dirty="0">
                    <a:solidFill>
                      <a:schemeClr val="tx1"/>
                    </a:solidFill>
                    <a:latin typeface="+mj-ea"/>
                    <a:ea typeface="+mj-ea"/>
                  </a:endParaRPr>
                </a:p>
              </p:txBody>
            </p:sp>
            <p:sp>
              <p:nvSpPr>
                <p:cNvPr id="18" name="椭圆 17"/>
                <p:cNvSpPr/>
                <p:nvPr/>
              </p:nvSpPr>
              <p:spPr>
                <a:xfrm>
                  <a:off x="1484232" y="1093651"/>
                  <a:ext cx="1504274" cy="1504273"/>
                </a:xfrm>
                <a:prstGeom prst="ellipse">
                  <a:avLst/>
                </a:prstGeom>
                <a:gradFill>
                  <a:gsLst>
                    <a:gs pos="0">
                      <a:schemeClr val="bg1"/>
                    </a:gs>
                    <a:gs pos="51000">
                      <a:schemeClr val="bg1">
                        <a:lumMod val="95000"/>
                      </a:schemeClr>
                    </a:gs>
                    <a:gs pos="100000">
                      <a:schemeClr val="bg1">
                        <a:lumMod val="8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dirty="0">
                    <a:latin typeface="+mj-ea"/>
                    <a:ea typeface="+mj-ea"/>
                  </a:endParaRPr>
                </a:p>
              </p:txBody>
            </p:sp>
          </p:grpSp>
          <p:sp>
            <p:nvSpPr>
              <p:cNvPr id="16" name="椭圆 15"/>
              <p:cNvSpPr/>
              <p:nvPr/>
            </p:nvSpPr>
            <p:spPr>
              <a:xfrm>
                <a:off x="4565570" y="2763062"/>
                <a:ext cx="1370298" cy="1370793"/>
              </a:xfrm>
              <a:prstGeom prst="ellipse">
                <a:avLst/>
              </a:prstGeom>
              <a:solidFill>
                <a:srgbClr val="1F84BE"/>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dirty="0">
                  <a:latin typeface="+mj-ea"/>
                  <a:ea typeface="+mj-ea"/>
                </a:endParaRPr>
              </a:p>
            </p:txBody>
          </p:sp>
        </p:grpSp>
        <p:sp>
          <p:nvSpPr>
            <p:cNvPr id="14" name="TextBox 104"/>
            <p:cNvSpPr txBox="1"/>
            <p:nvPr/>
          </p:nvSpPr>
          <p:spPr>
            <a:xfrm>
              <a:off x="3183768" y="3382259"/>
              <a:ext cx="850204" cy="1878599"/>
            </a:xfrm>
            <a:prstGeom prst="rect">
              <a:avLst/>
            </a:prstGeom>
            <a:noFill/>
          </p:spPr>
          <p:txBody>
            <a:bodyPr wrap="square" lIns="194322" tIns="97161" rIns="194322" bIns="97161" rtlCol="0">
              <a:spAutoFit/>
            </a:bodyPr>
            <a:lstStyle/>
            <a:p>
              <a:pPr algn="ctr"/>
              <a:r>
                <a:rPr lang="zh-CN" altLang="en-US" sz="1600" dirty="0">
                  <a:solidFill>
                    <a:srgbClr val="FF0000"/>
                  </a:solidFill>
                  <a:latin typeface="+mj-ea"/>
                  <a:ea typeface="+mj-ea"/>
                </a:rPr>
                <a:t>单位申请路径</a:t>
              </a:r>
              <a:endParaRPr lang="zh-CN" altLang="en-US" sz="1600" dirty="0">
                <a:solidFill>
                  <a:srgbClr val="FF0000"/>
                </a:solidFill>
                <a:latin typeface="+mj-ea"/>
                <a:ea typeface="+mj-ea"/>
              </a:endParaRPr>
            </a:p>
          </p:txBody>
        </p:sp>
      </p:grpSp>
      <p:grpSp>
        <p:nvGrpSpPr>
          <p:cNvPr id="15" name="组合 18"/>
          <p:cNvGrpSpPr/>
          <p:nvPr/>
        </p:nvGrpSpPr>
        <p:grpSpPr>
          <a:xfrm>
            <a:off x="2421862" y="2568609"/>
            <a:ext cx="881887" cy="2165990"/>
            <a:chOff x="4450933" y="3059310"/>
            <a:chExt cx="1319306" cy="2431376"/>
          </a:xfrm>
        </p:grpSpPr>
        <p:grpSp>
          <p:nvGrpSpPr>
            <p:cNvPr id="19" name="组合 19"/>
            <p:cNvGrpSpPr/>
            <p:nvPr/>
          </p:nvGrpSpPr>
          <p:grpSpPr>
            <a:xfrm>
              <a:off x="4450933" y="3791953"/>
              <a:ext cx="1319306" cy="1319782"/>
              <a:chOff x="4345444" y="2542859"/>
              <a:chExt cx="1810550" cy="1811205"/>
            </a:xfrm>
          </p:grpSpPr>
          <p:grpSp>
            <p:nvGrpSpPr>
              <p:cNvPr id="20" name="组合 21"/>
              <p:cNvGrpSpPr/>
              <p:nvPr/>
            </p:nvGrpSpPr>
            <p:grpSpPr>
              <a:xfrm>
                <a:off x="4345444" y="2542859"/>
                <a:ext cx="1810550" cy="1811205"/>
                <a:chOff x="1463339" y="1072758"/>
                <a:chExt cx="1546058" cy="1546058"/>
              </a:xfrm>
              <a:effectLst>
                <a:outerShdw blurRad="330200" dist="215900" dir="6900000" sx="91000" sy="91000" algn="t" rotWithShape="0">
                  <a:prstClr val="black">
                    <a:alpha val="49000"/>
                  </a:prstClr>
                </a:outerShdw>
              </a:effectLst>
            </p:grpSpPr>
            <p:sp>
              <p:nvSpPr>
                <p:cNvPr id="24" name="同心圆 23"/>
                <p:cNvSpPr/>
                <p:nvPr/>
              </p:nvSpPr>
              <p:spPr>
                <a:xfrm>
                  <a:off x="1463339" y="1072758"/>
                  <a:ext cx="1546058" cy="1546058"/>
                </a:xfrm>
                <a:prstGeom prst="donut">
                  <a:avLst>
                    <a:gd name="adj" fmla="val 4879"/>
                  </a:avLst>
                </a:prstGeom>
                <a:gradFill>
                  <a:gsLst>
                    <a:gs pos="0">
                      <a:schemeClr val="bg1">
                        <a:lumMod val="95000"/>
                      </a:schemeClr>
                    </a:gs>
                    <a:gs pos="55000">
                      <a:schemeClr val="bg1">
                        <a:lumMod val="95000"/>
                      </a:schemeClr>
                    </a:gs>
                    <a:gs pos="100000">
                      <a:schemeClr val="bg1">
                        <a:lumMod val="8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dirty="0">
                    <a:solidFill>
                      <a:schemeClr val="tx1"/>
                    </a:solidFill>
                    <a:latin typeface="+mj-ea"/>
                    <a:ea typeface="+mj-ea"/>
                  </a:endParaRPr>
                </a:p>
              </p:txBody>
            </p:sp>
            <p:sp>
              <p:nvSpPr>
                <p:cNvPr id="25" name="椭圆 24"/>
                <p:cNvSpPr/>
                <p:nvPr/>
              </p:nvSpPr>
              <p:spPr>
                <a:xfrm>
                  <a:off x="1484232" y="1093651"/>
                  <a:ext cx="1504274" cy="1504273"/>
                </a:xfrm>
                <a:prstGeom prst="ellipse">
                  <a:avLst/>
                </a:prstGeom>
                <a:gradFill>
                  <a:gsLst>
                    <a:gs pos="0">
                      <a:schemeClr val="bg1"/>
                    </a:gs>
                    <a:gs pos="51000">
                      <a:schemeClr val="bg1">
                        <a:lumMod val="95000"/>
                      </a:schemeClr>
                    </a:gs>
                    <a:gs pos="100000">
                      <a:schemeClr val="bg1">
                        <a:lumMod val="8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dirty="0">
                    <a:latin typeface="+mj-ea"/>
                    <a:ea typeface="+mj-ea"/>
                  </a:endParaRPr>
                </a:p>
              </p:txBody>
            </p:sp>
          </p:grpSp>
          <p:sp>
            <p:nvSpPr>
              <p:cNvPr id="23" name="椭圆 22"/>
              <p:cNvSpPr/>
              <p:nvPr/>
            </p:nvSpPr>
            <p:spPr>
              <a:xfrm>
                <a:off x="4565570" y="2763062"/>
                <a:ext cx="1370298" cy="1370793"/>
              </a:xfrm>
              <a:prstGeom prst="ellipse">
                <a:avLst/>
              </a:prstGeom>
              <a:solidFill>
                <a:srgbClr val="09425E"/>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dirty="0">
                  <a:latin typeface="+mj-ea"/>
                  <a:ea typeface="+mj-ea"/>
                </a:endParaRPr>
              </a:p>
            </p:txBody>
          </p:sp>
        </p:grpSp>
        <p:sp>
          <p:nvSpPr>
            <p:cNvPr id="21" name="TextBox 111"/>
            <p:cNvSpPr txBox="1"/>
            <p:nvPr/>
          </p:nvSpPr>
          <p:spPr>
            <a:xfrm>
              <a:off x="4759117" y="3059310"/>
              <a:ext cx="850203" cy="2431376"/>
            </a:xfrm>
            <a:prstGeom prst="rect">
              <a:avLst/>
            </a:prstGeom>
            <a:noFill/>
          </p:spPr>
          <p:txBody>
            <a:bodyPr wrap="square" lIns="194322" tIns="97161" rIns="194322" bIns="97161" rtlCol="0">
              <a:spAutoFit/>
            </a:bodyPr>
            <a:lstStyle/>
            <a:p>
              <a:pPr algn="ctr"/>
              <a:r>
                <a:rPr lang="zh-CN" altLang="en-US" sz="1600" dirty="0">
                  <a:solidFill>
                    <a:srgbClr val="FF0000"/>
                  </a:solidFill>
                  <a:latin typeface="+mj-ea"/>
                  <a:ea typeface="+mj-ea"/>
                </a:rPr>
                <a:t>主管部门审核路径</a:t>
              </a:r>
              <a:endParaRPr lang="zh-CN" altLang="en-US" sz="1600" dirty="0">
                <a:solidFill>
                  <a:srgbClr val="FF0000"/>
                </a:solidFill>
                <a:latin typeface="+mj-ea"/>
                <a:ea typeface="+mj-ea"/>
              </a:endParaRPr>
            </a:p>
          </p:txBody>
        </p:sp>
      </p:grpSp>
      <p:grpSp>
        <p:nvGrpSpPr>
          <p:cNvPr id="22" name="组合 25"/>
          <p:cNvGrpSpPr/>
          <p:nvPr/>
        </p:nvGrpSpPr>
        <p:grpSpPr>
          <a:xfrm>
            <a:off x="3498175" y="2596802"/>
            <a:ext cx="775058" cy="2165990"/>
            <a:chOff x="6119197" y="3074058"/>
            <a:chExt cx="1159491" cy="2431380"/>
          </a:xfrm>
        </p:grpSpPr>
        <p:grpSp>
          <p:nvGrpSpPr>
            <p:cNvPr id="26" name="组合 26"/>
            <p:cNvGrpSpPr/>
            <p:nvPr/>
          </p:nvGrpSpPr>
          <p:grpSpPr>
            <a:xfrm>
              <a:off x="6119197" y="3942381"/>
              <a:ext cx="1159491" cy="1018926"/>
              <a:chOff x="4345444" y="2542859"/>
              <a:chExt cx="2061066" cy="1811205"/>
            </a:xfrm>
          </p:grpSpPr>
          <p:grpSp>
            <p:nvGrpSpPr>
              <p:cNvPr id="27" name="组合 28"/>
              <p:cNvGrpSpPr/>
              <p:nvPr/>
            </p:nvGrpSpPr>
            <p:grpSpPr>
              <a:xfrm>
                <a:off x="4345444" y="2542859"/>
                <a:ext cx="2061066" cy="1811205"/>
                <a:chOff x="1463339" y="1072758"/>
                <a:chExt cx="1759978" cy="1546058"/>
              </a:xfrm>
              <a:effectLst>
                <a:outerShdw blurRad="330200" dist="215900" dir="6900000" sx="91000" sy="91000" algn="t" rotWithShape="0">
                  <a:prstClr val="black">
                    <a:alpha val="49000"/>
                  </a:prstClr>
                </a:outerShdw>
              </a:effectLst>
            </p:grpSpPr>
            <p:sp>
              <p:nvSpPr>
                <p:cNvPr id="31" name="同心圆 30"/>
                <p:cNvSpPr/>
                <p:nvPr/>
              </p:nvSpPr>
              <p:spPr>
                <a:xfrm>
                  <a:off x="1463339" y="1072758"/>
                  <a:ext cx="1546058" cy="1546058"/>
                </a:xfrm>
                <a:prstGeom prst="donut">
                  <a:avLst>
                    <a:gd name="adj" fmla="val 4879"/>
                  </a:avLst>
                </a:prstGeom>
                <a:gradFill>
                  <a:gsLst>
                    <a:gs pos="0">
                      <a:schemeClr val="bg1">
                        <a:lumMod val="95000"/>
                      </a:schemeClr>
                    </a:gs>
                    <a:gs pos="55000">
                      <a:schemeClr val="bg1">
                        <a:lumMod val="95000"/>
                      </a:schemeClr>
                    </a:gs>
                    <a:gs pos="100000">
                      <a:schemeClr val="bg1">
                        <a:lumMod val="8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dirty="0">
                    <a:solidFill>
                      <a:schemeClr val="tx1"/>
                    </a:solidFill>
                    <a:latin typeface="+mj-ea"/>
                    <a:ea typeface="+mj-ea"/>
                  </a:endParaRPr>
                </a:p>
              </p:txBody>
            </p:sp>
            <p:sp>
              <p:nvSpPr>
                <p:cNvPr id="32" name="椭圆 31"/>
                <p:cNvSpPr/>
                <p:nvPr/>
              </p:nvSpPr>
              <p:spPr>
                <a:xfrm>
                  <a:off x="1719043" y="1093651"/>
                  <a:ext cx="1504274" cy="1504273"/>
                </a:xfrm>
                <a:prstGeom prst="ellipse">
                  <a:avLst/>
                </a:prstGeom>
                <a:gradFill>
                  <a:gsLst>
                    <a:gs pos="0">
                      <a:schemeClr val="bg1"/>
                    </a:gs>
                    <a:gs pos="51000">
                      <a:schemeClr val="bg1">
                        <a:lumMod val="95000"/>
                      </a:schemeClr>
                    </a:gs>
                    <a:gs pos="100000">
                      <a:schemeClr val="bg1">
                        <a:lumMod val="8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dirty="0">
                    <a:latin typeface="+mj-ea"/>
                    <a:ea typeface="+mj-ea"/>
                  </a:endParaRPr>
                </a:p>
              </p:txBody>
            </p:sp>
          </p:grpSp>
          <p:sp>
            <p:nvSpPr>
              <p:cNvPr id="30" name="椭圆 29"/>
              <p:cNvSpPr/>
              <p:nvPr/>
            </p:nvSpPr>
            <p:spPr>
              <a:xfrm>
                <a:off x="4565570" y="2763062"/>
                <a:ext cx="1370298" cy="1370793"/>
              </a:xfrm>
              <a:prstGeom prst="ellipse">
                <a:avLst/>
              </a:prstGeom>
              <a:solidFill>
                <a:srgbClr val="1F84BE"/>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dirty="0">
                  <a:latin typeface="+mj-ea"/>
                  <a:ea typeface="+mj-ea"/>
                </a:endParaRPr>
              </a:p>
            </p:txBody>
          </p:sp>
        </p:grpSp>
        <p:sp>
          <p:nvSpPr>
            <p:cNvPr id="28" name="TextBox 118"/>
            <p:cNvSpPr txBox="1"/>
            <p:nvPr/>
          </p:nvSpPr>
          <p:spPr>
            <a:xfrm>
              <a:off x="6287495" y="3074058"/>
              <a:ext cx="850205" cy="2431380"/>
            </a:xfrm>
            <a:prstGeom prst="rect">
              <a:avLst/>
            </a:prstGeom>
            <a:noFill/>
          </p:spPr>
          <p:txBody>
            <a:bodyPr wrap="square" lIns="194322" tIns="97161" rIns="194322" bIns="97161" rtlCol="0">
              <a:spAutoFit/>
            </a:bodyPr>
            <a:lstStyle/>
            <a:p>
              <a:pPr algn="ctr"/>
              <a:r>
                <a:rPr lang="zh-CN" altLang="en-US" sz="1600" dirty="0">
                  <a:solidFill>
                    <a:srgbClr val="FF0000"/>
                  </a:solidFill>
                  <a:latin typeface="+mj-ea"/>
                  <a:ea typeface="+mj-ea"/>
                </a:rPr>
                <a:t>主管部门申请路径</a:t>
              </a:r>
              <a:endParaRPr lang="zh-CN" altLang="en-US" sz="1600" dirty="0">
                <a:solidFill>
                  <a:srgbClr val="FF0000"/>
                </a:solidFill>
                <a:latin typeface="+mj-ea"/>
                <a:ea typeface="+mj-ea"/>
              </a:endParaRPr>
            </a:p>
          </p:txBody>
        </p:sp>
      </p:grpSp>
      <p:grpSp>
        <p:nvGrpSpPr>
          <p:cNvPr id="29" name="组合 32"/>
          <p:cNvGrpSpPr/>
          <p:nvPr/>
        </p:nvGrpSpPr>
        <p:grpSpPr>
          <a:xfrm>
            <a:off x="4516007" y="2412041"/>
            <a:ext cx="1211975" cy="1996713"/>
            <a:chOff x="7486713" y="3124282"/>
            <a:chExt cx="1018558" cy="1916647"/>
          </a:xfrm>
        </p:grpSpPr>
        <p:grpSp>
          <p:nvGrpSpPr>
            <p:cNvPr id="33" name="组合 33"/>
            <p:cNvGrpSpPr/>
            <p:nvPr/>
          </p:nvGrpSpPr>
          <p:grpSpPr>
            <a:xfrm>
              <a:off x="7486713" y="3942381"/>
              <a:ext cx="1018558" cy="1018926"/>
              <a:chOff x="4345444" y="2542859"/>
              <a:chExt cx="1810550" cy="1811205"/>
            </a:xfrm>
          </p:grpSpPr>
          <p:grpSp>
            <p:nvGrpSpPr>
              <p:cNvPr id="34" name="组合 35"/>
              <p:cNvGrpSpPr/>
              <p:nvPr/>
            </p:nvGrpSpPr>
            <p:grpSpPr>
              <a:xfrm>
                <a:off x="4345444" y="2542859"/>
                <a:ext cx="1810550" cy="1811205"/>
                <a:chOff x="1463339" y="1072758"/>
                <a:chExt cx="1546058" cy="1546058"/>
              </a:xfrm>
              <a:effectLst>
                <a:outerShdw blurRad="330200" dist="215900" dir="6900000" sx="91000" sy="91000" algn="t" rotWithShape="0">
                  <a:prstClr val="black">
                    <a:alpha val="49000"/>
                  </a:prstClr>
                </a:outerShdw>
              </a:effectLst>
            </p:grpSpPr>
            <p:sp>
              <p:nvSpPr>
                <p:cNvPr id="38" name="同心圆 37"/>
                <p:cNvSpPr/>
                <p:nvPr/>
              </p:nvSpPr>
              <p:spPr>
                <a:xfrm>
                  <a:off x="1463339" y="1072758"/>
                  <a:ext cx="1546058" cy="1546058"/>
                </a:xfrm>
                <a:prstGeom prst="donut">
                  <a:avLst>
                    <a:gd name="adj" fmla="val 4879"/>
                  </a:avLst>
                </a:prstGeom>
                <a:gradFill>
                  <a:gsLst>
                    <a:gs pos="0">
                      <a:schemeClr val="bg1">
                        <a:lumMod val="95000"/>
                      </a:schemeClr>
                    </a:gs>
                    <a:gs pos="55000">
                      <a:schemeClr val="bg1">
                        <a:lumMod val="95000"/>
                      </a:schemeClr>
                    </a:gs>
                    <a:gs pos="100000">
                      <a:schemeClr val="bg1">
                        <a:lumMod val="8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dirty="0">
                    <a:solidFill>
                      <a:schemeClr val="tx1"/>
                    </a:solidFill>
                    <a:latin typeface="+mj-ea"/>
                    <a:ea typeface="+mj-ea"/>
                  </a:endParaRPr>
                </a:p>
              </p:txBody>
            </p:sp>
            <p:sp>
              <p:nvSpPr>
                <p:cNvPr id="39" name="椭圆 38"/>
                <p:cNvSpPr/>
                <p:nvPr/>
              </p:nvSpPr>
              <p:spPr>
                <a:xfrm>
                  <a:off x="1484232" y="1093651"/>
                  <a:ext cx="1504274" cy="1504273"/>
                </a:xfrm>
                <a:prstGeom prst="ellipse">
                  <a:avLst/>
                </a:prstGeom>
                <a:gradFill>
                  <a:gsLst>
                    <a:gs pos="0">
                      <a:schemeClr val="bg1"/>
                    </a:gs>
                    <a:gs pos="51000">
                      <a:schemeClr val="bg1">
                        <a:lumMod val="95000"/>
                      </a:schemeClr>
                    </a:gs>
                    <a:gs pos="100000">
                      <a:schemeClr val="bg1">
                        <a:lumMod val="8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dirty="0">
                    <a:latin typeface="+mj-ea"/>
                    <a:ea typeface="+mj-ea"/>
                  </a:endParaRPr>
                </a:p>
              </p:txBody>
            </p:sp>
          </p:grpSp>
          <p:sp>
            <p:nvSpPr>
              <p:cNvPr id="37" name="椭圆 36"/>
              <p:cNvSpPr/>
              <p:nvPr/>
            </p:nvSpPr>
            <p:spPr>
              <a:xfrm>
                <a:off x="4565570" y="2763062"/>
                <a:ext cx="1370298" cy="1370793"/>
              </a:xfrm>
              <a:prstGeom prst="ellipse">
                <a:avLst/>
              </a:prstGeom>
              <a:solidFill>
                <a:srgbClr val="09425E"/>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dirty="0">
                  <a:latin typeface="+mj-ea"/>
                  <a:ea typeface="+mj-ea"/>
                </a:endParaRPr>
              </a:p>
            </p:txBody>
          </p:sp>
        </p:grpSp>
        <p:sp>
          <p:nvSpPr>
            <p:cNvPr id="35" name="TextBox 125"/>
            <p:cNvSpPr txBox="1"/>
            <p:nvPr/>
          </p:nvSpPr>
          <p:spPr>
            <a:xfrm>
              <a:off x="7664695" y="3124282"/>
              <a:ext cx="605291" cy="1916647"/>
            </a:xfrm>
            <a:prstGeom prst="rect">
              <a:avLst/>
            </a:prstGeom>
            <a:noFill/>
          </p:spPr>
          <p:txBody>
            <a:bodyPr wrap="square" lIns="194322" tIns="97161" rIns="194322" bIns="97161" rtlCol="0">
              <a:spAutoFit/>
            </a:bodyPr>
            <a:lstStyle/>
            <a:p>
              <a:pPr algn="ctr"/>
              <a:r>
                <a:rPr lang="zh-CN" altLang="en-US" sz="1300" dirty="0">
                  <a:solidFill>
                    <a:srgbClr val="FF0000"/>
                  </a:solidFill>
                  <a:latin typeface="+mj-ea"/>
                  <a:ea typeface="+mj-ea"/>
                </a:rPr>
                <a:t>县区人社部门或市直主管部门审核路径</a:t>
              </a:r>
              <a:endParaRPr lang="zh-CN" altLang="en-US" sz="1300" dirty="0">
                <a:solidFill>
                  <a:srgbClr val="FF0000"/>
                </a:solidFill>
                <a:latin typeface="+mj-ea"/>
                <a:ea typeface="+mj-ea"/>
              </a:endParaRPr>
            </a:p>
          </p:txBody>
        </p:sp>
      </p:grpSp>
      <p:sp>
        <p:nvSpPr>
          <p:cNvPr id="92" name="Parallelogram 13"/>
          <p:cNvSpPr/>
          <p:nvPr/>
        </p:nvSpPr>
        <p:spPr>
          <a:xfrm>
            <a:off x="2499" y="194559"/>
            <a:ext cx="575457" cy="435044"/>
          </a:xfrm>
          <a:custGeom>
            <a:avLst/>
            <a:gdLst>
              <a:gd name="connsiteX0" fmla="*/ 0 w 2222628"/>
              <a:gd name="connsiteY0" fmla="*/ 964353 h 964353"/>
              <a:gd name="connsiteX1" fmla="*/ 505504 w 2222628"/>
              <a:gd name="connsiteY1" fmla="*/ 0 h 964353"/>
              <a:gd name="connsiteX2" fmla="*/ 2222628 w 2222628"/>
              <a:gd name="connsiteY2" fmla="*/ 0 h 964353"/>
              <a:gd name="connsiteX3" fmla="*/ 1717124 w 2222628"/>
              <a:gd name="connsiteY3" fmla="*/ 964353 h 964353"/>
              <a:gd name="connsiteX4" fmla="*/ 0 w 2222628"/>
              <a:gd name="connsiteY4" fmla="*/ 964353 h 964353"/>
              <a:gd name="connsiteX0-1" fmla="*/ 0 w 2222628"/>
              <a:gd name="connsiteY0-2" fmla="*/ 964353 h 964353"/>
              <a:gd name="connsiteX1-3" fmla="*/ 19729 w 2222628"/>
              <a:gd name="connsiteY1-4" fmla="*/ 0 h 964353"/>
              <a:gd name="connsiteX2-5" fmla="*/ 2222628 w 2222628"/>
              <a:gd name="connsiteY2-6" fmla="*/ 0 h 964353"/>
              <a:gd name="connsiteX3-7" fmla="*/ 1717124 w 2222628"/>
              <a:gd name="connsiteY3-8" fmla="*/ 964353 h 964353"/>
              <a:gd name="connsiteX4-9" fmla="*/ 0 w 2222628"/>
              <a:gd name="connsiteY4-10" fmla="*/ 964353 h 964353"/>
              <a:gd name="connsiteX0-11" fmla="*/ 0 w 2222628"/>
              <a:gd name="connsiteY0-12" fmla="*/ 964353 h 964353"/>
              <a:gd name="connsiteX1-13" fmla="*/ 679 w 2222628"/>
              <a:gd name="connsiteY1-14" fmla="*/ 0 h 964353"/>
              <a:gd name="connsiteX2-15" fmla="*/ 2222628 w 2222628"/>
              <a:gd name="connsiteY2-16" fmla="*/ 0 h 964353"/>
              <a:gd name="connsiteX3-17" fmla="*/ 1717124 w 2222628"/>
              <a:gd name="connsiteY3-18" fmla="*/ 964353 h 964353"/>
              <a:gd name="connsiteX4-19" fmla="*/ 0 w 2222628"/>
              <a:gd name="connsiteY4-20" fmla="*/ 964353 h 964353"/>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2222628" h="964353">
                <a:moveTo>
                  <a:pt x="0" y="964353"/>
                </a:moveTo>
                <a:cubicBezTo>
                  <a:pt x="226" y="642902"/>
                  <a:pt x="453" y="321451"/>
                  <a:pt x="679" y="0"/>
                </a:cubicBezTo>
                <a:lnTo>
                  <a:pt x="2222628" y="0"/>
                </a:lnTo>
                <a:lnTo>
                  <a:pt x="1717124" y="964353"/>
                </a:lnTo>
                <a:lnTo>
                  <a:pt x="0" y="964353"/>
                </a:lnTo>
                <a:close/>
              </a:path>
            </a:pathLst>
          </a:custGeom>
          <a:solidFill>
            <a:srgbClr val="09425E"/>
          </a:solidFill>
          <a:ln>
            <a:noFill/>
          </a:ln>
        </p:spPr>
        <p:style>
          <a:lnRef idx="2">
            <a:schemeClr val="accent1">
              <a:shade val="50000"/>
            </a:schemeClr>
          </a:lnRef>
          <a:fillRef idx="1">
            <a:schemeClr val="accent1"/>
          </a:fillRef>
          <a:effectRef idx="0">
            <a:schemeClr val="accent1"/>
          </a:effectRef>
          <a:fontRef idx="minor">
            <a:schemeClr val="lt1"/>
          </a:fontRef>
        </p:style>
        <p:txBody>
          <a:bodyPr lIns="72823" tIns="36411" rIns="72823" bIns="36411" rtlCol="0" anchor="ctr"/>
          <a:lstStyle/>
          <a:p>
            <a:pPr algn="ctr"/>
            <a:endParaRPr lang="en-GB">
              <a:solidFill>
                <a:schemeClr val="tx1">
                  <a:lumMod val="65000"/>
                  <a:lumOff val="35000"/>
                </a:schemeClr>
              </a:solidFill>
            </a:endParaRPr>
          </a:p>
        </p:txBody>
      </p:sp>
      <p:sp>
        <p:nvSpPr>
          <p:cNvPr id="93" name="矩形 92"/>
          <p:cNvSpPr/>
          <p:nvPr/>
        </p:nvSpPr>
        <p:spPr>
          <a:xfrm>
            <a:off x="645063" y="467264"/>
            <a:ext cx="1612213" cy="196644"/>
          </a:xfrm>
          <a:prstGeom prst="rect">
            <a:avLst/>
          </a:prstGeom>
          <a:effectLst/>
        </p:spPr>
        <p:txBody>
          <a:bodyPr vert="horz" wrap="none" lIns="72823" tIns="36411" rIns="72823" bIns="36411">
            <a:spAutoFit/>
          </a:bodyPr>
          <a:lstStyle/>
          <a:p>
            <a:pPr algn="r"/>
            <a:r>
              <a:rPr lang="en-US" altLang="zh-CN" sz="800" b="1" dirty="0">
                <a:solidFill>
                  <a:srgbClr val="09425E"/>
                </a:solidFill>
                <a:latin typeface="+mj-lt"/>
                <a:ea typeface="微软雅黑" panose="020B0503020204020204" pitchFamily="34" charset="-122"/>
              </a:rPr>
              <a:t>Please replace the written content</a:t>
            </a:r>
            <a:endParaRPr lang="zh-CN" altLang="en-US" sz="800" b="1" dirty="0">
              <a:solidFill>
                <a:srgbClr val="09425E"/>
              </a:solidFill>
              <a:latin typeface="+mj-lt"/>
              <a:ea typeface="微软雅黑" panose="020B0503020204020204" pitchFamily="34" charset="-122"/>
            </a:endParaRPr>
          </a:p>
        </p:txBody>
      </p:sp>
      <p:sp>
        <p:nvSpPr>
          <p:cNvPr id="94" name="矩形 93"/>
          <p:cNvSpPr/>
          <p:nvPr/>
        </p:nvSpPr>
        <p:spPr>
          <a:xfrm>
            <a:off x="787909" y="163328"/>
            <a:ext cx="1070398" cy="350532"/>
          </a:xfrm>
          <a:prstGeom prst="rect">
            <a:avLst/>
          </a:prstGeom>
          <a:effectLst/>
        </p:spPr>
        <p:txBody>
          <a:bodyPr vert="horz" wrap="none" lIns="72823" tIns="36411" rIns="72823" bIns="36411">
            <a:spAutoFit/>
          </a:bodyPr>
          <a:lstStyle/>
          <a:p>
            <a:pPr algn="r"/>
            <a:r>
              <a:rPr lang="zh-CN" altLang="en-US" dirty="0">
                <a:solidFill>
                  <a:srgbClr val="09425E"/>
                </a:solidFill>
                <a:latin typeface="+mj-lt"/>
                <a:ea typeface="微软雅黑" panose="020B0503020204020204" pitchFamily="34" charset="-122"/>
              </a:rPr>
              <a:t>申报流程</a:t>
            </a:r>
            <a:endParaRPr lang="zh-CN" altLang="en-US" dirty="0">
              <a:solidFill>
                <a:srgbClr val="09425E"/>
              </a:solidFill>
              <a:latin typeface="+mj-lt"/>
              <a:ea typeface="微软雅黑" panose="020B0503020204020204" pitchFamily="34" charset="-122"/>
            </a:endParaRPr>
          </a:p>
        </p:txBody>
      </p:sp>
      <p:grpSp>
        <p:nvGrpSpPr>
          <p:cNvPr id="36" name="组合 1"/>
          <p:cNvGrpSpPr/>
          <p:nvPr/>
        </p:nvGrpSpPr>
        <p:grpSpPr>
          <a:xfrm>
            <a:off x="5931182" y="2412041"/>
            <a:ext cx="1211975" cy="1996713"/>
            <a:chOff x="7486713" y="3124282"/>
            <a:chExt cx="1018558" cy="1916647"/>
          </a:xfrm>
        </p:grpSpPr>
        <p:grpSp>
          <p:nvGrpSpPr>
            <p:cNvPr id="40" name="组合 39"/>
            <p:cNvGrpSpPr/>
            <p:nvPr/>
          </p:nvGrpSpPr>
          <p:grpSpPr>
            <a:xfrm>
              <a:off x="7486713" y="3942381"/>
              <a:ext cx="1018558" cy="1018926"/>
              <a:chOff x="4345444" y="2542859"/>
              <a:chExt cx="1810550" cy="1811205"/>
            </a:xfrm>
          </p:grpSpPr>
          <p:grpSp>
            <p:nvGrpSpPr>
              <p:cNvPr id="41" name="组合 40"/>
              <p:cNvGrpSpPr/>
              <p:nvPr/>
            </p:nvGrpSpPr>
            <p:grpSpPr>
              <a:xfrm>
                <a:off x="4345444" y="2542859"/>
                <a:ext cx="1810550" cy="1811205"/>
                <a:chOff x="1463339" y="1072758"/>
                <a:chExt cx="1546058" cy="1546058"/>
              </a:xfrm>
              <a:effectLst>
                <a:outerShdw blurRad="330200" dist="215900" dir="6900000" sx="91000" sy="91000" algn="t" rotWithShape="0">
                  <a:prstClr val="black">
                    <a:alpha val="49000"/>
                  </a:prstClr>
                </a:outerShdw>
              </a:effectLst>
            </p:grpSpPr>
            <p:sp>
              <p:nvSpPr>
                <p:cNvPr id="42" name="同心圆 41"/>
                <p:cNvSpPr/>
                <p:nvPr/>
              </p:nvSpPr>
              <p:spPr>
                <a:xfrm>
                  <a:off x="1463339" y="1072758"/>
                  <a:ext cx="1546058" cy="1546058"/>
                </a:xfrm>
                <a:prstGeom prst="donut">
                  <a:avLst>
                    <a:gd name="adj" fmla="val 4879"/>
                  </a:avLst>
                </a:prstGeom>
                <a:gradFill>
                  <a:gsLst>
                    <a:gs pos="0">
                      <a:schemeClr val="bg1">
                        <a:lumMod val="95000"/>
                      </a:schemeClr>
                    </a:gs>
                    <a:gs pos="55000">
                      <a:schemeClr val="bg1">
                        <a:lumMod val="95000"/>
                      </a:schemeClr>
                    </a:gs>
                    <a:gs pos="100000">
                      <a:schemeClr val="bg1">
                        <a:lumMod val="8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dirty="0">
                    <a:solidFill>
                      <a:schemeClr val="tx1"/>
                    </a:solidFill>
                    <a:latin typeface="+mj-ea"/>
                    <a:ea typeface="+mj-ea"/>
                  </a:endParaRPr>
                </a:p>
              </p:txBody>
            </p:sp>
            <p:sp>
              <p:nvSpPr>
                <p:cNvPr id="43" name="椭圆 42"/>
                <p:cNvSpPr/>
                <p:nvPr/>
              </p:nvSpPr>
              <p:spPr>
                <a:xfrm>
                  <a:off x="1484232" y="1093651"/>
                  <a:ext cx="1504274" cy="1504273"/>
                </a:xfrm>
                <a:prstGeom prst="ellipse">
                  <a:avLst/>
                </a:prstGeom>
                <a:gradFill>
                  <a:gsLst>
                    <a:gs pos="0">
                      <a:schemeClr val="bg1"/>
                    </a:gs>
                    <a:gs pos="51000">
                      <a:schemeClr val="bg1">
                        <a:lumMod val="95000"/>
                      </a:schemeClr>
                    </a:gs>
                    <a:gs pos="100000">
                      <a:schemeClr val="bg1">
                        <a:lumMod val="8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dirty="0">
                    <a:latin typeface="+mj-ea"/>
                    <a:ea typeface="+mj-ea"/>
                  </a:endParaRPr>
                </a:p>
              </p:txBody>
            </p:sp>
          </p:grpSp>
          <p:sp>
            <p:nvSpPr>
              <p:cNvPr id="44" name="椭圆 43"/>
              <p:cNvSpPr/>
              <p:nvPr/>
            </p:nvSpPr>
            <p:spPr>
              <a:xfrm>
                <a:off x="4565570" y="2763062"/>
                <a:ext cx="1370298" cy="1370793"/>
              </a:xfrm>
              <a:prstGeom prst="ellipse">
                <a:avLst/>
              </a:prstGeom>
              <a:solidFill>
                <a:srgbClr val="09425E"/>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dirty="0">
                  <a:latin typeface="+mj-ea"/>
                  <a:ea typeface="+mj-ea"/>
                </a:endParaRPr>
              </a:p>
            </p:txBody>
          </p:sp>
        </p:grpSp>
        <p:sp>
          <p:nvSpPr>
            <p:cNvPr id="45" name="TextBox 125"/>
            <p:cNvSpPr txBox="1"/>
            <p:nvPr/>
          </p:nvSpPr>
          <p:spPr>
            <a:xfrm>
              <a:off x="7664695" y="3124282"/>
              <a:ext cx="605291" cy="1916647"/>
            </a:xfrm>
            <a:prstGeom prst="rect">
              <a:avLst/>
            </a:prstGeom>
            <a:noFill/>
          </p:spPr>
          <p:txBody>
            <a:bodyPr wrap="square" lIns="194322" tIns="97161" rIns="194322" bIns="97161" rtlCol="0">
              <a:spAutoFit/>
            </a:bodyPr>
            <a:lstStyle/>
            <a:p>
              <a:pPr algn="ctr"/>
              <a:r>
                <a:rPr lang="zh-CN" altLang="en-US" sz="1300" dirty="0">
                  <a:solidFill>
                    <a:srgbClr val="FF0000"/>
                  </a:solidFill>
                  <a:latin typeface="+mj-ea"/>
                  <a:ea typeface="+mj-ea"/>
                </a:rPr>
                <a:t>县区人社部门或市直主管部门申请路径</a:t>
              </a:r>
              <a:endParaRPr lang="zh-CN" altLang="en-US" sz="1300" dirty="0">
                <a:solidFill>
                  <a:srgbClr val="FF0000"/>
                </a:solidFill>
                <a:latin typeface="+mj-ea"/>
                <a:ea typeface="+mj-ea"/>
              </a:endParaRPr>
            </a:p>
          </p:txBody>
        </p:sp>
      </p:grpSp>
      <p:grpSp>
        <p:nvGrpSpPr>
          <p:cNvPr id="46" name="组合 45"/>
          <p:cNvGrpSpPr/>
          <p:nvPr/>
        </p:nvGrpSpPr>
        <p:grpSpPr>
          <a:xfrm>
            <a:off x="7462859" y="2431308"/>
            <a:ext cx="1211975" cy="2412211"/>
            <a:chOff x="7486713" y="3124284"/>
            <a:chExt cx="1018558" cy="2315486"/>
          </a:xfrm>
        </p:grpSpPr>
        <p:grpSp>
          <p:nvGrpSpPr>
            <p:cNvPr id="47" name="组合 46"/>
            <p:cNvGrpSpPr/>
            <p:nvPr/>
          </p:nvGrpSpPr>
          <p:grpSpPr>
            <a:xfrm>
              <a:off x="7486713" y="3942381"/>
              <a:ext cx="1018558" cy="1018926"/>
              <a:chOff x="4345444" y="2542859"/>
              <a:chExt cx="1810550" cy="1811205"/>
            </a:xfrm>
          </p:grpSpPr>
          <p:grpSp>
            <p:nvGrpSpPr>
              <p:cNvPr id="48" name="组合 47"/>
              <p:cNvGrpSpPr/>
              <p:nvPr/>
            </p:nvGrpSpPr>
            <p:grpSpPr>
              <a:xfrm>
                <a:off x="4345444" y="2542859"/>
                <a:ext cx="1810550" cy="1811205"/>
                <a:chOff x="1463339" y="1072758"/>
                <a:chExt cx="1546058" cy="1546058"/>
              </a:xfrm>
              <a:effectLst>
                <a:outerShdw blurRad="330200" dist="215900" dir="6900000" sx="91000" sy="91000" algn="t" rotWithShape="0">
                  <a:prstClr val="black">
                    <a:alpha val="49000"/>
                  </a:prstClr>
                </a:outerShdw>
              </a:effectLst>
            </p:grpSpPr>
            <p:sp>
              <p:nvSpPr>
                <p:cNvPr id="49" name="同心圆 48"/>
                <p:cNvSpPr/>
                <p:nvPr/>
              </p:nvSpPr>
              <p:spPr>
                <a:xfrm>
                  <a:off x="1463339" y="1072758"/>
                  <a:ext cx="1546058" cy="1546058"/>
                </a:xfrm>
                <a:prstGeom prst="donut">
                  <a:avLst>
                    <a:gd name="adj" fmla="val 4879"/>
                  </a:avLst>
                </a:prstGeom>
                <a:gradFill>
                  <a:gsLst>
                    <a:gs pos="0">
                      <a:schemeClr val="bg1">
                        <a:lumMod val="95000"/>
                      </a:schemeClr>
                    </a:gs>
                    <a:gs pos="55000">
                      <a:schemeClr val="bg1">
                        <a:lumMod val="95000"/>
                      </a:schemeClr>
                    </a:gs>
                    <a:gs pos="100000">
                      <a:schemeClr val="bg1">
                        <a:lumMod val="8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dirty="0">
                    <a:solidFill>
                      <a:schemeClr val="tx1"/>
                    </a:solidFill>
                    <a:latin typeface="+mj-ea"/>
                    <a:ea typeface="+mj-ea"/>
                  </a:endParaRPr>
                </a:p>
              </p:txBody>
            </p:sp>
            <p:sp>
              <p:nvSpPr>
                <p:cNvPr id="50" name="椭圆 49"/>
                <p:cNvSpPr/>
                <p:nvPr/>
              </p:nvSpPr>
              <p:spPr>
                <a:xfrm>
                  <a:off x="1484232" y="1093651"/>
                  <a:ext cx="1504274" cy="1504273"/>
                </a:xfrm>
                <a:prstGeom prst="ellipse">
                  <a:avLst/>
                </a:prstGeom>
                <a:gradFill>
                  <a:gsLst>
                    <a:gs pos="0">
                      <a:schemeClr val="bg1"/>
                    </a:gs>
                    <a:gs pos="51000">
                      <a:schemeClr val="bg1">
                        <a:lumMod val="95000"/>
                      </a:schemeClr>
                    </a:gs>
                    <a:gs pos="100000">
                      <a:schemeClr val="bg1">
                        <a:lumMod val="8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dirty="0">
                    <a:latin typeface="+mj-ea"/>
                    <a:ea typeface="+mj-ea"/>
                  </a:endParaRPr>
                </a:p>
              </p:txBody>
            </p:sp>
          </p:grpSp>
          <p:sp>
            <p:nvSpPr>
              <p:cNvPr id="51" name="椭圆 50"/>
              <p:cNvSpPr/>
              <p:nvPr/>
            </p:nvSpPr>
            <p:spPr>
              <a:xfrm>
                <a:off x="4565570" y="2763062"/>
                <a:ext cx="1370298" cy="1370793"/>
              </a:xfrm>
              <a:prstGeom prst="ellipse">
                <a:avLst/>
              </a:prstGeom>
              <a:solidFill>
                <a:srgbClr val="09425E"/>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dirty="0">
                  <a:latin typeface="+mj-ea"/>
                  <a:ea typeface="+mj-ea"/>
                </a:endParaRPr>
              </a:p>
            </p:txBody>
          </p:sp>
        </p:grpSp>
        <p:sp>
          <p:nvSpPr>
            <p:cNvPr id="52" name="TextBox 125"/>
            <p:cNvSpPr txBox="1"/>
            <p:nvPr/>
          </p:nvSpPr>
          <p:spPr>
            <a:xfrm>
              <a:off x="7664695" y="3124284"/>
              <a:ext cx="605291" cy="2315486"/>
            </a:xfrm>
            <a:prstGeom prst="rect">
              <a:avLst/>
            </a:prstGeom>
            <a:noFill/>
          </p:spPr>
          <p:txBody>
            <a:bodyPr wrap="square" lIns="194322" tIns="97161" rIns="194322" bIns="97161" rtlCol="0">
              <a:spAutoFit/>
            </a:bodyPr>
            <a:lstStyle/>
            <a:p>
              <a:pPr algn="ctr"/>
              <a:r>
                <a:rPr lang="zh-CN" altLang="en-US" sz="1400" dirty="0">
                  <a:solidFill>
                    <a:srgbClr val="FF0000"/>
                  </a:solidFill>
                  <a:latin typeface="+mj-ea"/>
                  <a:ea typeface="+mj-ea"/>
                </a:rPr>
                <a:t>济</a:t>
              </a:r>
              <a:endParaRPr lang="zh-CN" altLang="en-US" sz="1400" dirty="0">
                <a:solidFill>
                  <a:srgbClr val="FF0000"/>
                </a:solidFill>
                <a:latin typeface="+mj-ea"/>
                <a:ea typeface="+mj-ea"/>
              </a:endParaRPr>
            </a:p>
            <a:p>
              <a:pPr algn="ctr"/>
              <a:r>
                <a:rPr lang="zh-CN" altLang="en-US" sz="1400" dirty="0">
                  <a:solidFill>
                    <a:srgbClr val="FF0000"/>
                  </a:solidFill>
                  <a:latin typeface="+mj-ea"/>
                  <a:ea typeface="+mj-ea"/>
                </a:rPr>
                <a:t>宁</a:t>
              </a:r>
              <a:endParaRPr lang="zh-CN" altLang="en-US" sz="1400" dirty="0">
                <a:solidFill>
                  <a:srgbClr val="FF0000"/>
                </a:solidFill>
                <a:latin typeface="+mj-ea"/>
                <a:ea typeface="+mj-ea"/>
              </a:endParaRPr>
            </a:p>
            <a:p>
              <a:pPr algn="ctr"/>
              <a:r>
                <a:rPr lang="zh-CN" altLang="en-US" sz="1400" dirty="0">
                  <a:solidFill>
                    <a:srgbClr val="FF0000"/>
                  </a:solidFill>
                  <a:latin typeface="+mj-ea"/>
                  <a:ea typeface="+mj-ea"/>
                </a:rPr>
                <a:t>市</a:t>
              </a:r>
              <a:endParaRPr lang="zh-CN" altLang="en-US" sz="1400" dirty="0">
                <a:solidFill>
                  <a:srgbClr val="FF0000"/>
                </a:solidFill>
                <a:latin typeface="+mj-ea"/>
                <a:ea typeface="+mj-ea"/>
              </a:endParaRPr>
            </a:p>
            <a:p>
              <a:pPr algn="ctr"/>
              <a:r>
                <a:rPr lang="zh-CN" altLang="en-US" sz="1400" dirty="0">
                  <a:solidFill>
                    <a:srgbClr val="FF0000"/>
                  </a:solidFill>
                  <a:latin typeface="+mj-ea"/>
                  <a:ea typeface="+mj-ea"/>
                </a:rPr>
                <a:t>人</a:t>
              </a:r>
              <a:endParaRPr lang="zh-CN" altLang="en-US" sz="1400" dirty="0">
                <a:solidFill>
                  <a:srgbClr val="FF0000"/>
                </a:solidFill>
                <a:latin typeface="+mj-ea"/>
                <a:ea typeface="+mj-ea"/>
              </a:endParaRPr>
            </a:p>
            <a:p>
              <a:pPr algn="ctr"/>
              <a:r>
                <a:rPr lang="zh-CN" altLang="en-US" sz="1400" dirty="0">
                  <a:solidFill>
                    <a:srgbClr val="FF0000"/>
                  </a:solidFill>
                  <a:latin typeface="+mj-ea"/>
                  <a:ea typeface="+mj-ea"/>
                </a:rPr>
                <a:t>社</a:t>
              </a:r>
              <a:endParaRPr lang="zh-CN" altLang="en-US" sz="1400" dirty="0">
                <a:solidFill>
                  <a:srgbClr val="FF0000"/>
                </a:solidFill>
                <a:latin typeface="+mj-ea"/>
                <a:ea typeface="+mj-ea"/>
              </a:endParaRPr>
            </a:p>
            <a:p>
              <a:pPr algn="ctr"/>
              <a:r>
                <a:rPr lang="zh-CN" altLang="en-US" sz="1400" dirty="0">
                  <a:solidFill>
                    <a:srgbClr val="FF0000"/>
                  </a:solidFill>
                  <a:latin typeface="+mj-ea"/>
                  <a:ea typeface="+mj-ea"/>
                </a:rPr>
                <a:t>局</a:t>
              </a:r>
              <a:endParaRPr lang="zh-CN" altLang="en-US" sz="1400" dirty="0">
                <a:solidFill>
                  <a:srgbClr val="FF0000"/>
                </a:solidFill>
                <a:latin typeface="+mj-ea"/>
                <a:ea typeface="+mj-ea"/>
              </a:endParaRPr>
            </a:p>
            <a:p>
              <a:pPr algn="ctr"/>
              <a:r>
                <a:rPr lang="zh-CN" altLang="en-US" sz="1400" dirty="0">
                  <a:solidFill>
                    <a:srgbClr val="FF0000"/>
                  </a:solidFill>
                  <a:latin typeface="+mj-ea"/>
                  <a:ea typeface="+mj-ea"/>
                </a:rPr>
                <a:t>审</a:t>
              </a:r>
              <a:endParaRPr lang="zh-CN" altLang="en-US" sz="1400" dirty="0">
                <a:solidFill>
                  <a:srgbClr val="FF0000"/>
                </a:solidFill>
                <a:latin typeface="+mj-ea"/>
                <a:ea typeface="+mj-ea"/>
              </a:endParaRPr>
            </a:p>
            <a:p>
              <a:pPr algn="ctr"/>
              <a:r>
                <a:rPr lang="zh-CN" altLang="en-US" sz="1400" dirty="0">
                  <a:solidFill>
                    <a:srgbClr val="FF0000"/>
                  </a:solidFill>
                  <a:latin typeface="+mj-ea"/>
                  <a:ea typeface="+mj-ea"/>
                </a:rPr>
                <a:t>核</a:t>
              </a:r>
              <a:endParaRPr lang="zh-CN" altLang="en-US" sz="1400" dirty="0">
                <a:solidFill>
                  <a:srgbClr val="FF0000"/>
                </a:solidFill>
                <a:latin typeface="+mj-ea"/>
                <a:ea typeface="+mj-ea"/>
              </a:endParaRPr>
            </a:p>
            <a:p>
              <a:pPr algn="ctr"/>
              <a:r>
                <a:rPr lang="zh-CN" altLang="en-US" sz="1400" dirty="0">
                  <a:solidFill>
                    <a:srgbClr val="FF0000"/>
                  </a:solidFill>
                  <a:latin typeface="+mj-ea"/>
                  <a:ea typeface="+mj-ea"/>
                </a:rPr>
                <a:t>路</a:t>
              </a:r>
              <a:endParaRPr lang="zh-CN" altLang="en-US" sz="1400" dirty="0">
                <a:solidFill>
                  <a:srgbClr val="FF0000"/>
                </a:solidFill>
                <a:latin typeface="+mj-ea"/>
                <a:ea typeface="+mj-ea"/>
              </a:endParaRPr>
            </a:p>
            <a:p>
              <a:pPr algn="ctr"/>
              <a:r>
                <a:rPr lang="zh-CN" altLang="en-US" sz="1400" dirty="0">
                  <a:solidFill>
                    <a:srgbClr val="FF0000"/>
                  </a:solidFill>
                  <a:latin typeface="+mj-ea"/>
                  <a:ea typeface="+mj-ea"/>
                </a:rPr>
                <a:t>径</a:t>
              </a:r>
              <a:endParaRPr lang="zh-CN" altLang="en-US" sz="1400" dirty="0">
                <a:solidFill>
                  <a:srgbClr val="FF0000"/>
                </a:solidFill>
                <a:latin typeface="+mj-ea"/>
                <a:ea typeface="+mj-ea"/>
              </a:endParaRPr>
            </a:p>
          </p:txBody>
        </p:sp>
      </p:grpSp>
      <p:sp>
        <p:nvSpPr>
          <p:cNvPr id="3" name="文本框 2"/>
          <p:cNvSpPr txBox="1"/>
          <p:nvPr/>
        </p:nvSpPr>
        <p:spPr>
          <a:xfrm>
            <a:off x="936396" y="970993"/>
            <a:ext cx="7014916" cy="565976"/>
          </a:xfrm>
          <a:prstGeom prst="rect">
            <a:avLst/>
          </a:prstGeom>
          <a:noFill/>
        </p:spPr>
        <p:txBody>
          <a:bodyPr wrap="square" lIns="72823" tIns="36411" rIns="72823" bIns="36411" rtlCol="0">
            <a:spAutoFit/>
          </a:bodyPr>
          <a:lstStyle/>
          <a:p>
            <a:pPr algn="ctr"/>
            <a:r>
              <a:rPr lang="zh-CN" altLang="en-US" sz="3200" dirty="0">
                <a:solidFill>
                  <a:srgbClr val="FF0000"/>
                </a:solidFill>
                <a:effectLst>
                  <a:outerShdw blurRad="38100" dist="19050" dir="2700000" algn="tl" rotWithShape="0">
                    <a:schemeClr val="dk1">
                      <a:alpha val="40000"/>
                    </a:schemeClr>
                  </a:outerShdw>
                </a:effectLst>
                <a:latin typeface="黑体" panose="02010609060101010101" pitchFamily="2" charset="-122"/>
                <a:ea typeface="黑体" panose="02010609060101010101" pitchFamily="2" charset="-122"/>
              </a:rPr>
              <a:t>向省高评审委员会报送材料的流程</a:t>
            </a:r>
            <a:endParaRPr lang="zh-CN" altLang="en-US" sz="3200" dirty="0">
              <a:solidFill>
                <a:srgbClr val="FF0000"/>
              </a:solidFill>
              <a:effectLst>
                <a:outerShdw blurRad="38100" dist="19050" dir="2700000" algn="tl" rotWithShape="0">
                  <a:schemeClr val="dk1">
                    <a:alpha val="40000"/>
                  </a:schemeClr>
                </a:outerShdw>
              </a:effectLst>
              <a:latin typeface="黑体" panose="02010609060101010101" pitchFamily="2" charset="-122"/>
              <a:ea typeface="黑体" panose="0201060906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600" advTm="6000">
        <p14:gallery dir="l"/>
      </p:transition>
    </mc:Choice>
    <mc:Fallback>
      <p:transition spd="slow" advTm="6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矩形 9"/>
          <p:cNvSpPr/>
          <p:nvPr/>
        </p:nvSpPr>
        <p:spPr>
          <a:xfrm>
            <a:off x="0" y="0"/>
            <a:ext cx="9144000" cy="6858000"/>
          </a:xfrm>
          <a:prstGeom prst="rect">
            <a:avLst/>
          </a:prstGeom>
          <a:blipFill dpi="0" rotWithShape="1">
            <a:blip r:embed="rId1" cstate="print"/>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72823" tIns="36411" rIns="72823" bIns="36411" rtlCol="0" anchor="ctr"/>
          <a:lstStyle/>
          <a:p>
            <a:pPr algn="ctr"/>
            <a:endParaRPr lang="zh-CN" altLang="en-US"/>
          </a:p>
        </p:txBody>
      </p:sp>
      <p:sp>
        <p:nvSpPr>
          <p:cNvPr id="19458" name="文本框 7"/>
          <p:cNvSpPr txBox="1">
            <a:spLocks noChangeArrowheads="1"/>
          </p:cNvSpPr>
          <p:nvPr/>
        </p:nvSpPr>
        <p:spPr bwMode="auto">
          <a:xfrm>
            <a:off x="5028071" y="2391570"/>
            <a:ext cx="2632569" cy="4582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72823" tIns="36411" rIns="72823" bIns="36411">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r">
              <a:buNone/>
            </a:pPr>
            <a:r>
              <a:rPr lang="zh-CN" altLang="en-US" sz="2500" b="1" dirty="0">
                <a:solidFill>
                  <a:srgbClr val="2E2E2E"/>
                </a:solidFill>
                <a:latin typeface="+mj-ea"/>
                <a:ea typeface="+mj-ea"/>
                <a:sym typeface="+mn-ea"/>
              </a:rPr>
              <a:t>操作</a:t>
            </a:r>
            <a:r>
              <a:rPr lang="zh-CN" altLang="en-US" sz="2500" b="1" dirty="0">
                <a:solidFill>
                  <a:srgbClr val="2E2E2E"/>
                </a:solidFill>
                <a:latin typeface="+mj-ea"/>
                <a:ea typeface="+mj-ea"/>
              </a:rPr>
              <a:t>系统</a:t>
            </a:r>
            <a:endParaRPr lang="zh-CN" altLang="en-US" sz="2500" b="1" dirty="0">
              <a:solidFill>
                <a:srgbClr val="2E2E2E"/>
              </a:solidFill>
              <a:latin typeface="+mj-ea"/>
              <a:ea typeface="+mj-ea"/>
            </a:endParaRPr>
          </a:p>
        </p:txBody>
      </p:sp>
      <p:sp>
        <p:nvSpPr>
          <p:cNvPr id="15" name="文本框 14"/>
          <p:cNvSpPr txBox="1"/>
          <p:nvPr/>
        </p:nvSpPr>
        <p:spPr>
          <a:xfrm>
            <a:off x="2066296" y="1471136"/>
            <a:ext cx="1932681" cy="2212580"/>
          </a:xfrm>
          <a:prstGeom prst="rect">
            <a:avLst/>
          </a:prstGeom>
          <a:noFill/>
        </p:spPr>
        <p:txBody>
          <a:bodyPr wrap="square" lIns="72823" tIns="36411" rIns="72823" bIns="36411">
            <a:spAutoFit/>
          </a:bodyPr>
          <a:lstStyle/>
          <a:p>
            <a:pPr algn="ctr">
              <a:defRPr/>
            </a:pPr>
            <a:endParaRPr lang="zh-CN" altLang="en-US" sz="13900" b="1" dirty="0">
              <a:solidFill>
                <a:srgbClr val="09425E"/>
              </a:solidFill>
              <a:latin typeface="Impact" panose="020B0806030902050204" pitchFamily="34" charset="0"/>
            </a:endParaRPr>
          </a:p>
        </p:txBody>
      </p:sp>
    </p:spTree>
  </p:cSld>
  <p:clrMapOvr>
    <a:masterClrMapping/>
  </p:clrMapOvr>
  <mc:AlternateContent xmlns:mc="http://schemas.openxmlformats.org/markup-compatibility/2006">
    <mc:Choice xmlns:p14="http://schemas.microsoft.com/office/powerpoint/2010/main" Requires="p14">
      <p:transition spd="slow" p14:dur="1200" advTm="0">
        <p14:prism/>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barn(inVertical)">
                                      <p:cBhvr>
                                        <p:cTn id="7" dur="500"/>
                                        <p:tgtEl>
                                          <p:spTgt spid="10"/>
                                        </p:tgtEl>
                                      </p:cBhvr>
                                    </p:animEffect>
                                  </p:childTnLst>
                                </p:cTn>
                              </p:par>
                              <p:par>
                                <p:cTn id="8" presetID="53" presetClass="entr" presetSubtype="16" fill="hold" grpId="0" nodeType="withEffect">
                                  <p:stCondLst>
                                    <p:cond delay="0"/>
                                  </p:stCondLst>
                                  <p:childTnLst>
                                    <p:set>
                                      <p:cBhvr>
                                        <p:cTn id="9" dur="1" fill="hold">
                                          <p:stCondLst>
                                            <p:cond delay="0"/>
                                          </p:stCondLst>
                                        </p:cTn>
                                        <p:tgtEl>
                                          <p:spTgt spid="15"/>
                                        </p:tgtEl>
                                        <p:attrNameLst>
                                          <p:attrName>style.visibility</p:attrName>
                                        </p:attrNameLst>
                                      </p:cBhvr>
                                      <p:to>
                                        <p:strVal val="visible"/>
                                      </p:to>
                                    </p:set>
                                    <p:anim calcmode="lin" valueType="num">
                                      <p:cBhvr>
                                        <p:cTn id="10" dur="500" fill="hold"/>
                                        <p:tgtEl>
                                          <p:spTgt spid="15"/>
                                        </p:tgtEl>
                                        <p:attrNameLst>
                                          <p:attrName>ppt_w</p:attrName>
                                        </p:attrNameLst>
                                      </p:cBhvr>
                                      <p:tavLst>
                                        <p:tav tm="0">
                                          <p:val>
                                            <p:fltVal val="0"/>
                                          </p:val>
                                        </p:tav>
                                        <p:tav tm="100000">
                                          <p:val>
                                            <p:strVal val="#ppt_w"/>
                                          </p:val>
                                        </p:tav>
                                      </p:tavLst>
                                    </p:anim>
                                    <p:anim calcmode="lin" valueType="num">
                                      <p:cBhvr>
                                        <p:cTn id="11" dur="500" fill="hold"/>
                                        <p:tgtEl>
                                          <p:spTgt spid="15"/>
                                        </p:tgtEl>
                                        <p:attrNameLst>
                                          <p:attrName>ppt_h</p:attrName>
                                        </p:attrNameLst>
                                      </p:cBhvr>
                                      <p:tavLst>
                                        <p:tav tm="0">
                                          <p:val>
                                            <p:fltVal val="0"/>
                                          </p:val>
                                        </p:tav>
                                        <p:tav tm="100000">
                                          <p:val>
                                            <p:strVal val="#ppt_h"/>
                                          </p:val>
                                        </p:tav>
                                      </p:tavLst>
                                    </p:anim>
                                    <p:animEffect transition="in" filter="fade">
                                      <p:cBhvr>
                                        <p:cTn id="12" dur="500"/>
                                        <p:tgtEl>
                                          <p:spTgt spid="15"/>
                                        </p:tgtEl>
                                      </p:cBhvr>
                                    </p:animEffect>
                                  </p:childTnLst>
                                </p:cTn>
                              </p:par>
                              <p:par>
                                <p:cTn id="13" presetID="53" presetClass="entr" presetSubtype="16" fill="hold" grpId="0" nodeType="withEffect">
                                  <p:stCondLst>
                                    <p:cond delay="0"/>
                                  </p:stCondLst>
                                  <p:childTnLst>
                                    <p:set>
                                      <p:cBhvr>
                                        <p:cTn id="14" dur="1" fill="hold">
                                          <p:stCondLst>
                                            <p:cond delay="0"/>
                                          </p:stCondLst>
                                        </p:cTn>
                                        <p:tgtEl>
                                          <p:spTgt spid="19458"/>
                                        </p:tgtEl>
                                        <p:attrNameLst>
                                          <p:attrName>style.visibility</p:attrName>
                                        </p:attrNameLst>
                                      </p:cBhvr>
                                      <p:to>
                                        <p:strVal val="visible"/>
                                      </p:to>
                                    </p:set>
                                    <p:anim calcmode="lin" valueType="num">
                                      <p:cBhvr>
                                        <p:cTn id="15" dur="500" fill="hold"/>
                                        <p:tgtEl>
                                          <p:spTgt spid="19458"/>
                                        </p:tgtEl>
                                        <p:attrNameLst>
                                          <p:attrName>ppt_w</p:attrName>
                                        </p:attrNameLst>
                                      </p:cBhvr>
                                      <p:tavLst>
                                        <p:tav tm="0">
                                          <p:val>
                                            <p:fltVal val="0"/>
                                          </p:val>
                                        </p:tav>
                                        <p:tav tm="100000">
                                          <p:val>
                                            <p:strVal val="#ppt_w"/>
                                          </p:val>
                                        </p:tav>
                                      </p:tavLst>
                                    </p:anim>
                                    <p:anim calcmode="lin" valueType="num">
                                      <p:cBhvr>
                                        <p:cTn id="16" dur="500" fill="hold"/>
                                        <p:tgtEl>
                                          <p:spTgt spid="19458"/>
                                        </p:tgtEl>
                                        <p:attrNameLst>
                                          <p:attrName>ppt_h</p:attrName>
                                        </p:attrNameLst>
                                      </p:cBhvr>
                                      <p:tavLst>
                                        <p:tav tm="0">
                                          <p:val>
                                            <p:fltVal val="0"/>
                                          </p:val>
                                        </p:tav>
                                        <p:tav tm="100000">
                                          <p:val>
                                            <p:strVal val="#ppt_h"/>
                                          </p:val>
                                        </p:tav>
                                      </p:tavLst>
                                    </p:anim>
                                    <p:animEffect transition="in" filter="fade">
                                      <p:cBhvr>
                                        <p:cTn id="17" dur="500"/>
                                        <p:tgtEl>
                                          <p:spTgt spid="1945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bldLvl="0" animBg="1"/>
      <p:bldP spid="19458" grpId="0"/>
      <p:bldP spid="15"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 name="Parallelogram 13"/>
          <p:cNvSpPr/>
          <p:nvPr/>
        </p:nvSpPr>
        <p:spPr>
          <a:xfrm>
            <a:off x="2499" y="194559"/>
            <a:ext cx="575457" cy="435044"/>
          </a:xfrm>
          <a:custGeom>
            <a:avLst/>
            <a:gdLst>
              <a:gd name="connsiteX0" fmla="*/ 0 w 2222628"/>
              <a:gd name="connsiteY0" fmla="*/ 964353 h 964353"/>
              <a:gd name="connsiteX1" fmla="*/ 505504 w 2222628"/>
              <a:gd name="connsiteY1" fmla="*/ 0 h 964353"/>
              <a:gd name="connsiteX2" fmla="*/ 2222628 w 2222628"/>
              <a:gd name="connsiteY2" fmla="*/ 0 h 964353"/>
              <a:gd name="connsiteX3" fmla="*/ 1717124 w 2222628"/>
              <a:gd name="connsiteY3" fmla="*/ 964353 h 964353"/>
              <a:gd name="connsiteX4" fmla="*/ 0 w 2222628"/>
              <a:gd name="connsiteY4" fmla="*/ 964353 h 964353"/>
              <a:gd name="connsiteX0-1" fmla="*/ 0 w 2222628"/>
              <a:gd name="connsiteY0-2" fmla="*/ 964353 h 964353"/>
              <a:gd name="connsiteX1-3" fmla="*/ 19729 w 2222628"/>
              <a:gd name="connsiteY1-4" fmla="*/ 0 h 964353"/>
              <a:gd name="connsiteX2-5" fmla="*/ 2222628 w 2222628"/>
              <a:gd name="connsiteY2-6" fmla="*/ 0 h 964353"/>
              <a:gd name="connsiteX3-7" fmla="*/ 1717124 w 2222628"/>
              <a:gd name="connsiteY3-8" fmla="*/ 964353 h 964353"/>
              <a:gd name="connsiteX4-9" fmla="*/ 0 w 2222628"/>
              <a:gd name="connsiteY4-10" fmla="*/ 964353 h 964353"/>
              <a:gd name="connsiteX0-11" fmla="*/ 0 w 2222628"/>
              <a:gd name="connsiteY0-12" fmla="*/ 964353 h 964353"/>
              <a:gd name="connsiteX1-13" fmla="*/ 679 w 2222628"/>
              <a:gd name="connsiteY1-14" fmla="*/ 0 h 964353"/>
              <a:gd name="connsiteX2-15" fmla="*/ 2222628 w 2222628"/>
              <a:gd name="connsiteY2-16" fmla="*/ 0 h 964353"/>
              <a:gd name="connsiteX3-17" fmla="*/ 1717124 w 2222628"/>
              <a:gd name="connsiteY3-18" fmla="*/ 964353 h 964353"/>
              <a:gd name="connsiteX4-19" fmla="*/ 0 w 2222628"/>
              <a:gd name="connsiteY4-20" fmla="*/ 964353 h 964353"/>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2222628" h="964353">
                <a:moveTo>
                  <a:pt x="0" y="964353"/>
                </a:moveTo>
                <a:cubicBezTo>
                  <a:pt x="226" y="642902"/>
                  <a:pt x="453" y="321451"/>
                  <a:pt x="679" y="0"/>
                </a:cubicBezTo>
                <a:lnTo>
                  <a:pt x="2222628" y="0"/>
                </a:lnTo>
                <a:lnTo>
                  <a:pt x="1717124" y="964353"/>
                </a:lnTo>
                <a:lnTo>
                  <a:pt x="0" y="964353"/>
                </a:lnTo>
                <a:close/>
              </a:path>
            </a:pathLst>
          </a:custGeom>
          <a:solidFill>
            <a:srgbClr val="09425E"/>
          </a:solidFill>
          <a:ln>
            <a:noFill/>
          </a:ln>
        </p:spPr>
        <p:style>
          <a:lnRef idx="2">
            <a:schemeClr val="accent1">
              <a:shade val="50000"/>
            </a:schemeClr>
          </a:lnRef>
          <a:fillRef idx="1">
            <a:schemeClr val="accent1"/>
          </a:fillRef>
          <a:effectRef idx="0">
            <a:schemeClr val="accent1"/>
          </a:effectRef>
          <a:fontRef idx="minor">
            <a:schemeClr val="lt1"/>
          </a:fontRef>
        </p:style>
        <p:txBody>
          <a:bodyPr lIns="72823" tIns="36411" rIns="72823" bIns="36411" rtlCol="0" anchor="ctr"/>
          <a:lstStyle/>
          <a:p>
            <a:pPr algn="ctr"/>
            <a:endParaRPr lang="en-GB">
              <a:solidFill>
                <a:schemeClr val="tx1">
                  <a:lumMod val="65000"/>
                  <a:lumOff val="35000"/>
                </a:schemeClr>
              </a:solidFill>
            </a:endParaRPr>
          </a:p>
        </p:txBody>
      </p:sp>
      <p:sp>
        <p:nvSpPr>
          <p:cNvPr id="7" name="文本框 6"/>
          <p:cNvSpPr txBox="1"/>
          <p:nvPr/>
        </p:nvSpPr>
        <p:spPr>
          <a:xfrm>
            <a:off x="2715204" y="2725137"/>
            <a:ext cx="3859445" cy="735253"/>
          </a:xfrm>
          <a:prstGeom prst="rect">
            <a:avLst/>
          </a:prstGeom>
          <a:noFill/>
        </p:spPr>
        <p:txBody>
          <a:bodyPr wrap="square" lIns="72823" tIns="36411" rIns="72823" bIns="36411" rtlCol="0">
            <a:spAutoFit/>
          </a:bodyPr>
          <a:lstStyle/>
          <a:p>
            <a:r>
              <a:rPr lang="zh-CN" altLang="en-US" sz="4300" b="1" dirty="0">
                <a:solidFill>
                  <a:schemeClr val="accent1"/>
                </a:solidFill>
                <a:effectLst>
                  <a:outerShdw blurRad="38100" dist="25400" dir="5400000" algn="ctr" rotWithShape="0">
                    <a:srgbClr val="6E747A">
                      <a:alpha val="43000"/>
                    </a:srgbClr>
                  </a:outerShdw>
                </a:effectLst>
              </a:rPr>
              <a:t>个人申报系统</a:t>
            </a:r>
            <a:endParaRPr lang="zh-CN" altLang="en-US" sz="4300" b="1" dirty="0">
              <a:solidFill>
                <a:schemeClr val="accent1"/>
              </a:solidFill>
              <a:effectLst>
                <a:outerShdw blurRad="38100" dist="25400" dir="5400000" algn="ctr" rotWithShape="0">
                  <a:srgbClr val="6E747A">
                    <a:alpha val="43000"/>
                  </a:srgbClr>
                </a:outerShdw>
              </a:effectLst>
            </a:endParaRPr>
          </a:p>
        </p:txBody>
      </p:sp>
    </p:spTree>
  </p:cSld>
  <p:clrMapOvr>
    <a:masterClrMapping/>
  </p:clrMapOvr>
  <mc:AlternateContent xmlns:mc="http://schemas.openxmlformats.org/markup-compatibility/2006">
    <mc:Choice xmlns:p14="http://schemas.microsoft.com/office/powerpoint/2010/main" Requires="p14">
      <p:transition spd="slow" p14:dur="1600" advTm="10000">
        <p14:gallery dir="l"/>
      </p:transition>
    </mc:Choice>
    <mc:Fallback>
      <p:transition spd="slow" advTm="10000">
        <p:fade/>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extBox 6"/>
          <p:cNvSpPr txBox="1">
            <a:spLocks noChangeArrowheads="1"/>
          </p:cNvSpPr>
          <p:nvPr/>
        </p:nvSpPr>
        <p:spPr bwMode="auto">
          <a:xfrm>
            <a:off x="2465881" y="116633"/>
            <a:ext cx="2971637" cy="4274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2823" tIns="36411" rIns="72823" bIns="36411">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fontAlgn="base">
              <a:spcBef>
                <a:spcPct val="0"/>
              </a:spcBef>
              <a:spcAft>
                <a:spcPct val="0"/>
              </a:spcAft>
              <a:buFont typeface="Arial" panose="020B0604020202020204" pitchFamily="34" charset="0"/>
              <a:buNone/>
            </a:pPr>
            <a:r>
              <a:rPr lang="en-US" altLang="zh-CN" sz="2300" b="1" dirty="0">
                <a:effectLst>
                  <a:outerShdw blurRad="38100" dist="19050" dir="2700000" algn="tl" rotWithShape="0">
                    <a:schemeClr val="dk1">
                      <a:alpha val="40000"/>
                    </a:schemeClr>
                  </a:outerShdw>
                </a:effectLst>
                <a:latin typeface="微软雅黑" panose="020B0503020204020204" pitchFamily="34" charset="-122"/>
                <a:ea typeface="微软雅黑" panose="020B0503020204020204" pitchFamily="34" charset="-122"/>
              </a:rPr>
              <a:t>2</a:t>
            </a:r>
            <a:r>
              <a:rPr lang="en-US" altLang="zh-CN" sz="2300" b="1" dirty="0" smtClean="0">
                <a:effectLst>
                  <a:outerShdw blurRad="38100" dist="19050" dir="2700000" algn="tl" rotWithShape="0">
                    <a:schemeClr val="dk1">
                      <a:alpha val="40000"/>
                    </a:schemeClr>
                  </a:outerShdw>
                </a:effectLst>
                <a:latin typeface="微软雅黑" panose="020B0503020204020204" pitchFamily="34" charset="-122"/>
                <a:ea typeface="微软雅黑" panose="020B0503020204020204" pitchFamily="34" charset="-122"/>
              </a:rPr>
              <a:t>.1 </a:t>
            </a:r>
            <a:r>
              <a:rPr lang="zh-CN" altLang="en-US" sz="2300" b="1" dirty="0">
                <a:effectLst>
                  <a:outerShdw blurRad="38100" dist="19050" dir="2700000" algn="tl" rotWithShape="0">
                    <a:schemeClr val="dk1">
                      <a:alpha val="40000"/>
                    </a:schemeClr>
                  </a:outerShdw>
                </a:effectLst>
                <a:latin typeface="微软雅黑" panose="020B0503020204020204" pitchFamily="34" charset="-122"/>
                <a:ea typeface="微软雅黑" panose="020B0503020204020204" pitchFamily="34" charset="-122"/>
              </a:rPr>
              <a:t>账号</a:t>
            </a:r>
            <a:r>
              <a:rPr lang="zh-CN" altLang="en-US" sz="2300" b="1" dirty="0" smtClean="0">
                <a:effectLst>
                  <a:outerShdw blurRad="38100" dist="19050" dir="2700000" algn="tl" rotWithShape="0">
                    <a:schemeClr val="dk1">
                      <a:alpha val="40000"/>
                    </a:schemeClr>
                  </a:outerShdw>
                </a:effectLst>
                <a:latin typeface="微软雅黑" panose="020B0503020204020204" pitchFamily="34" charset="-122"/>
                <a:ea typeface="微软雅黑" panose="020B0503020204020204" pitchFamily="34" charset="-122"/>
              </a:rPr>
              <a:t>注册</a:t>
            </a:r>
            <a:endParaRPr lang="zh-CN" altLang="en-US" sz="2300" b="1" dirty="0" smtClean="0">
              <a:effectLst>
                <a:outerShdw blurRad="38100" dist="19050" dir="2700000" algn="tl" rotWithShape="0">
                  <a:schemeClr val="dk1">
                    <a:alpha val="40000"/>
                  </a:schemeClr>
                </a:outerShdw>
              </a:effectLst>
              <a:latin typeface="微软雅黑" panose="020B0503020204020204" pitchFamily="34" charset="-122"/>
              <a:ea typeface="微软雅黑" panose="020B0503020204020204" pitchFamily="34" charset="-122"/>
            </a:endParaRPr>
          </a:p>
        </p:txBody>
      </p:sp>
      <p:pic>
        <p:nvPicPr>
          <p:cNvPr id="34" name="Picture 3"/>
          <p:cNvPicPr>
            <a:picLocks noChangeAspect="1" noChangeArrowheads="1"/>
          </p:cNvPicPr>
          <p:nvPr/>
        </p:nvPicPr>
        <p:blipFill>
          <a:blip r:embed="rId1" cstate="print">
            <a:extLst>
              <a:ext uri="{28A0092B-C50C-407E-A947-70E740481C1C}">
                <a14:useLocalDpi xmlns:a14="http://schemas.microsoft.com/office/drawing/2010/main" val="0"/>
              </a:ext>
            </a:extLst>
          </a:blip>
          <a:srcRect/>
          <a:stretch>
            <a:fillRect/>
          </a:stretch>
        </p:blipFill>
        <p:spPr bwMode="auto">
          <a:xfrm>
            <a:off x="1348010" y="2095624"/>
            <a:ext cx="6448113" cy="47897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椭圆 1"/>
          <p:cNvSpPr/>
          <p:nvPr/>
        </p:nvSpPr>
        <p:spPr bwMode="auto">
          <a:xfrm>
            <a:off x="4627328" y="6408423"/>
            <a:ext cx="810046" cy="476672"/>
          </a:xfrm>
          <a:prstGeom prst="ellipse">
            <a:avLst/>
          </a:prstGeom>
          <a:noFill/>
          <a:ln w="50800" cap="flat" cmpd="sng" algn="ctr">
            <a:solidFill>
              <a:srgbClr val="FF0000"/>
            </a:solidFill>
            <a:prstDash val="solid"/>
            <a:round/>
            <a:headEnd type="none" w="med" len="med"/>
            <a:tailEnd type="none" w="med" len="med"/>
          </a:ln>
          <a:effectLst/>
        </p:spPr>
        <p:txBody>
          <a:bodyPr vert="horz" wrap="square" lIns="76801" tIns="38400" rIns="76801" bIns="38400" numCol="1" rtlCol="0" anchor="t" anchorCtr="0" compatLnSpc="1"/>
          <a:lstStyle/>
          <a:p>
            <a:pPr defTabSz="728345" fontAlgn="base">
              <a:spcBef>
                <a:spcPct val="0"/>
              </a:spcBef>
              <a:spcAft>
                <a:spcPct val="0"/>
              </a:spcAft>
            </a:pPr>
            <a:endParaRPr lang="zh-CN" altLang="en-US" sz="1500" dirty="0">
              <a:latin typeface="Arial" panose="020B0604020202020204" pitchFamily="34" charset="0"/>
            </a:endParaRPr>
          </a:p>
        </p:txBody>
      </p:sp>
      <p:sp>
        <p:nvSpPr>
          <p:cNvPr id="6" name="任意多边形 5"/>
          <p:cNvSpPr/>
          <p:nvPr/>
        </p:nvSpPr>
        <p:spPr bwMode="auto">
          <a:xfrm rot="10800000">
            <a:off x="5437825" y="4548468"/>
            <a:ext cx="1026058" cy="2204864"/>
          </a:xfrm>
          <a:custGeom>
            <a:avLst/>
            <a:gdLst>
              <a:gd name="connsiteX0" fmla="*/ 0 w 3213100"/>
              <a:gd name="connsiteY0" fmla="*/ 2146300 h 2146300"/>
              <a:gd name="connsiteX1" fmla="*/ 2667000 w 3213100"/>
              <a:gd name="connsiteY1" fmla="*/ 279400 h 2146300"/>
              <a:gd name="connsiteX2" fmla="*/ 2667000 w 3213100"/>
              <a:gd name="connsiteY2" fmla="*/ 0 h 2146300"/>
              <a:gd name="connsiteX3" fmla="*/ 3213100 w 3213100"/>
              <a:gd name="connsiteY3" fmla="*/ 406400 h 2146300"/>
              <a:gd name="connsiteX4" fmla="*/ 2794000 w 3213100"/>
              <a:gd name="connsiteY4" fmla="*/ 1028700 h 2146300"/>
              <a:gd name="connsiteX5" fmla="*/ 2794000 w 3213100"/>
              <a:gd name="connsiteY5" fmla="*/ 800100 h 2146300"/>
              <a:gd name="connsiteX6" fmla="*/ 0 w 3213100"/>
              <a:gd name="connsiteY6" fmla="*/ 2146300 h 2146300"/>
              <a:gd name="connsiteX0-1" fmla="*/ 0 w 3213100"/>
              <a:gd name="connsiteY0-2" fmla="*/ 2146300 h 2146300"/>
              <a:gd name="connsiteX1-3" fmla="*/ 2667000 w 3213100"/>
              <a:gd name="connsiteY1-4" fmla="*/ 279400 h 2146300"/>
              <a:gd name="connsiteX2-5" fmla="*/ 2667000 w 3213100"/>
              <a:gd name="connsiteY2-6" fmla="*/ 0 h 2146300"/>
              <a:gd name="connsiteX3-7" fmla="*/ 3213100 w 3213100"/>
              <a:gd name="connsiteY3-8" fmla="*/ 406400 h 2146300"/>
              <a:gd name="connsiteX4-9" fmla="*/ 2794000 w 3213100"/>
              <a:gd name="connsiteY4-10" fmla="*/ 1028700 h 2146300"/>
              <a:gd name="connsiteX5-11" fmla="*/ 2794000 w 3213100"/>
              <a:gd name="connsiteY5-12" fmla="*/ 800100 h 2146300"/>
              <a:gd name="connsiteX6-13" fmla="*/ 0 w 3213100"/>
              <a:gd name="connsiteY6-14" fmla="*/ 2146300 h 2146300"/>
              <a:gd name="connsiteX0-15" fmla="*/ 0 w 3213100"/>
              <a:gd name="connsiteY0-16" fmla="*/ 2146300 h 2146300"/>
              <a:gd name="connsiteX1-17" fmla="*/ 2667000 w 3213100"/>
              <a:gd name="connsiteY1-18" fmla="*/ 279400 h 2146300"/>
              <a:gd name="connsiteX2-19" fmla="*/ 2667000 w 3213100"/>
              <a:gd name="connsiteY2-20" fmla="*/ 0 h 2146300"/>
              <a:gd name="connsiteX3-21" fmla="*/ 3213100 w 3213100"/>
              <a:gd name="connsiteY3-22" fmla="*/ 406400 h 2146300"/>
              <a:gd name="connsiteX4-23" fmla="*/ 2794000 w 3213100"/>
              <a:gd name="connsiteY4-24" fmla="*/ 1028700 h 2146300"/>
              <a:gd name="connsiteX5-25" fmla="*/ 2794000 w 3213100"/>
              <a:gd name="connsiteY5-26" fmla="*/ 800100 h 2146300"/>
              <a:gd name="connsiteX6-27" fmla="*/ 0 w 3213100"/>
              <a:gd name="connsiteY6-28" fmla="*/ 2146300 h 2146300"/>
              <a:gd name="connsiteX0-29" fmla="*/ 0 w 3213100"/>
              <a:gd name="connsiteY0-30" fmla="*/ 2146300 h 2146300"/>
              <a:gd name="connsiteX1-31" fmla="*/ 2667000 w 3213100"/>
              <a:gd name="connsiteY1-32" fmla="*/ 279400 h 2146300"/>
              <a:gd name="connsiteX2-33" fmla="*/ 2667000 w 3213100"/>
              <a:gd name="connsiteY2-34" fmla="*/ 0 h 2146300"/>
              <a:gd name="connsiteX3-35" fmla="*/ 3213100 w 3213100"/>
              <a:gd name="connsiteY3-36" fmla="*/ 406400 h 2146300"/>
              <a:gd name="connsiteX4-37" fmla="*/ 2794000 w 3213100"/>
              <a:gd name="connsiteY4-38" fmla="*/ 1028700 h 2146300"/>
              <a:gd name="connsiteX5-39" fmla="*/ 2794000 w 3213100"/>
              <a:gd name="connsiteY5-40" fmla="*/ 800100 h 2146300"/>
              <a:gd name="connsiteX6-41" fmla="*/ 0 w 3213100"/>
              <a:gd name="connsiteY6-42" fmla="*/ 2146300 h 2146300"/>
              <a:gd name="connsiteX0-43" fmla="*/ 0 w 3213100"/>
              <a:gd name="connsiteY0-44" fmla="*/ 2146300 h 2146300"/>
              <a:gd name="connsiteX1-45" fmla="*/ 2667000 w 3213100"/>
              <a:gd name="connsiteY1-46" fmla="*/ 279400 h 2146300"/>
              <a:gd name="connsiteX2-47" fmla="*/ 2667000 w 3213100"/>
              <a:gd name="connsiteY2-48" fmla="*/ 0 h 2146300"/>
              <a:gd name="connsiteX3-49" fmla="*/ 3213100 w 3213100"/>
              <a:gd name="connsiteY3-50" fmla="*/ 406400 h 2146300"/>
              <a:gd name="connsiteX4-51" fmla="*/ 2794000 w 3213100"/>
              <a:gd name="connsiteY4-52" fmla="*/ 1028700 h 2146300"/>
              <a:gd name="connsiteX5-53" fmla="*/ 2794000 w 3213100"/>
              <a:gd name="connsiteY5-54" fmla="*/ 800100 h 2146300"/>
              <a:gd name="connsiteX6-55" fmla="*/ 0 w 3213100"/>
              <a:gd name="connsiteY6-56" fmla="*/ 2146300 h 2146300"/>
              <a:gd name="connsiteX0-57" fmla="*/ 0 w 3213100"/>
              <a:gd name="connsiteY0-58" fmla="*/ 2146300 h 2146300"/>
              <a:gd name="connsiteX1-59" fmla="*/ 2667000 w 3213100"/>
              <a:gd name="connsiteY1-60" fmla="*/ 279400 h 2146300"/>
              <a:gd name="connsiteX2-61" fmla="*/ 2667000 w 3213100"/>
              <a:gd name="connsiteY2-62" fmla="*/ 0 h 2146300"/>
              <a:gd name="connsiteX3-63" fmla="*/ 3213100 w 3213100"/>
              <a:gd name="connsiteY3-64" fmla="*/ 406400 h 2146300"/>
              <a:gd name="connsiteX4-65" fmla="*/ 2794000 w 3213100"/>
              <a:gd name="connsiteY4-66" fmla="*/ 1028700 h 2146300"/>
              <a:gd name="connsiteX5-67" fmla="*/ 2794000 w 3213100"/>
              <a:gd name="connsiteY5-68" fmla="*/ 800100 h 2146300"/>
              <a:gd name="connsiteX6-69" fmla="*/ 0 w 3213100"/>
              <a:gd name="connsiteY6-70" fmla="*/ 2146300 h 2146300"/>
              <a:gd name="connsiteX0-71" fmla="*/ 0 w 2377840"/>
              <a:gd name="connsiteY0-72" fmla="*/ 2791247 h 2791247"/>
              <a:gd name="connsiteX1-73" fmla="*/ 1831740 w 2377840"/>
              <a:gd name="connsiteY1-74" fmla="*/ 279400 h 2791247"/>
              <a:gd name="connsiteX2-75" fmla="*/ 1831740 w 2377840"/>
              <a:gd name="connsiteY2-76" fmla="*/ 0 h 2791247"/>
              <a:gd name="connsiteX3-77" fmla="*/ 2377840 w 2377840"/>
              <a:gd name="connsiteY3-78" fmla="*/ 406400 h 2791247"/>
              <a:gd name="connsiteX4-79" fmla="*/ 1958740 w 2377840"/>
              <a:gd name="connsiteY4-80" fmla="*/ 1028700 h 2791247"/>
              <a:gd name="connsiteX5-81" fmla="*/ 1958740 w 2377840"/>
              <a:gd name="connsiteY5-82" fmla="*/ 800100 h 2791247"/>
              <a:gd name="connsiteX6-83" fmla="*/ 0 w 2377840"/>
              <a:gd name="connsiteY6-84" fmla="*/ 2791247 h 2791247"/>
              <a:gd name="connsiteX0-85" fmla="*/ 30974 w 2408814"/>
              <a:gd name="connsiteY0-86" fmla="*/ 2791247 h 2791247"/>
              <a:gd name="connsiteX1-87" fmla="*/ 1862714 w 2408814"/>
              <a:gd name="connsiteY1-88" fmla="*/ 279400 h 2791247"/>
              <a:gd name="connsiteX2-89" fmla="*/ 1862714 w 2408814"/>
              <a:gd name="connsiteY2-90" fmla="*/ 0 h 2791247"/>
              <a:gd name="connsiteX3-91" fmla="*/ 2408814 w 2408814"/>
              <a:gd name="connsiteY3-92" fmla="*/ 406400 h 2791247"/>
              <a:gd name="connsiteX4-93" fmla="*/ 1989714 w 2408814"/>
              <a:gd name="connsiteY4-94" fmla="*/ 1028700 h 2791247"/>
              <a:gd name="connsiteX5-95" fmla="*/ 1989714 w 2408814"/>
              <a:gd name="connsiteY5-96" fmla="*/ 800100 h 2791247"/>
              <a:gd name="connsiteX6-97" fmla="*/ 30974 w 2408814"/>
              <a:gd name="connsiteY6-98" fmla="*/ 2791247 h 2791247"/>
              <a:gd name="connsiteX0-99" fmla="*/ 30974 w 2408814"/>
              <a:gd name="connsiteY0-100" fmla="*/ 2791247 h 2791247"/>
              <a:gd name="connsiteX1-101" fmla="*/ 1862714 w 2408814"/>
              <a:gd name="connsiteY1-102" fmla="*/ 279400 h 2791247"/>
              <a:gd name="connsiteX2-103" fmla="*/ 1862714 w 2408814"/>
              <a:gd name="connsiteY2-104" fmla="*/ 0 h 2791247"/>
              <a:gd name="connsiteX3-105" fmla="*/ 2408814 w 2408814"/>
              <a:gd name="connsiteY3-106" fmla="*/ 406400 h 2791247"/>
              <a:gd name="connsiteX4-107" fmla="*/ 1989714 w 2408814"/>
              <a:gd name="connsiteY4-108" fmla="*/ 1028700 h 2791247"/>
              <a:gd name="connsiteX5-109" fmla="*/ 1989714 w 2408814"/>
              <a:gd name="connsiteY5-110" fmla="*/ 800100 h 2791247"/>
              <a:gd name="connsiteX6-111" fmla="*/ 30974 w 2408814"/>
              <a:gd name="connsiteY6-112" fmla="*/ 2791247 h 2791247"/>
              <a:gd name="connsiteX0-113" fmla="*/ 30974 w 2408814"/>
              <a:gd name="connsiteY0-114" fmla="*/ 2791247 h 2791247"/>
              <a:gd name="connsiteX1-115" fmla="*/ 1862714 w 2408814"/>
              <a:gd name="connsiteY1-116" fmla="*/ 279400 h 2791247"/>
              <a:gd name="connsiteX2-117" fmla="*/ 1862714 w 2408814"/>
              <a:gd name="connsiteY2-118" fmla="*/ 0 h 2791247"/>
              <a:gd name="connsiteX3-119" fmla="*/ 2408814 w 2408814"/>
              <a:gd name="connsiteY3-120" fmla="*/ 406400 h 2791247"/>
              <a:gd name="connsiteX4-121" fmla="*/ 1989714 w 2408814"/>
              <a:gd name="connsiteY4-122" fmla="*/ 1028700 h 2791247"/>
              <a:gd name="connsiteX5-123" fmla="*/ 1989714 w 2408814"/>
              <a:gd name="connsiteY5-124" fmla="*/ 800100 h 2791247"/>
              <a:gd name="connsiteX6-125" fmla="*/ 30974 w 2408814"/>
              <a:gd name="connsiteY6-126" fmla="*/ 2791247 h 2791247"/>
              <a:gd name="connsiteX0-127" fmla="*/ 28845 w 2406685"/>
              <a:gd name="connsiteY0-128" fmla="*/ 2791247 h 2791247"/>
              <a:gd name="connsiteX1-129" fmla="*/ 1860585 w 2406685"/>
              <a:gd name="connsiteY1-130" fmla="*/ 279400 h 2791247"/>
              <a:gd name="connsiteX2-131" fmla="*/ 1860585 w 2406685"/>
              <a:gd name="connsiteY2-132" fmla="*/ 0 h 2791247"/>
              <a:gd name="connsiteX3-133" fmla="*/ 2406685 w 2406685"/>
              <a:gd name="connsiteY3-134" fmla="*/ 406400 h 2791247"/>
              <a:gd name="connsiteX4-135" fmla="*/ 1987585 w 2406685"/>
              <a:gd name="connsiteY4-136" fmla="*/ 1028700 h 2791247"/>
              <a:gd name="connsiteX5-137" fmla="*/ 1987585 w 2406685"/>
              <a:gd name="connsiteY5-138" fmla="*/ 800100 h 2791247"/>
              <a:gd name="connsiteX6-139" fmla="*/ 28845 w 2406685"/>
              <a:gd name="connsiteY6-140" fmla="*/ 2791247 h 2791247"/>
              <a:gd name="connsiteX0-141" fmla="*/ 28845 w 2406685"/>
              <a:gd name="connsiteY0-142" fmla="*/ 2791247 h 2791247"/>
              <a:gd name="connsiteX1-143" fmla="*/ 1860585 w 2406685"/>
              <a:gd name="connsiteY1-144" fmla="*/ 279400 h 2791247"/>
              <a:gd name="connsiteX2-145" fmla="*/ 1860585 w 2406685"/>
              <a:gd name="connsiteY2-146" fmla="*/ 0 h 2791247"/>
              <a:gd name="connsiteX3-147" fmla="*/ 2406685 w 2406685"/>
              <a:gd name="connsiteY3-148" fmla="*/ 406400 h 2791247"/>
              <a:gd name="connsiteX4-149" fmla="*/ 1987585 w 2406685"/>
              <a:gd name="connsiteY4-150" fmla="*/ 1028700 h 2791247"/>
              <a:gd name="connsiteX5-151" fmla="*/ 1892429 w 2406685"/>
              <a:gd name="connsiteY5-152" fmla="*/ 793756 h 2791247"/>
              <a:gd name="connsiteX6-153" fmla="*/ 28845 w 2406685"/>
              <a:gd name="connsiteY6-154" fmla="*/ 2791247 h 2791247"/>
              <a:gd name="connsiteX0-155" fmla="*/ 28845 w 2406685"/>
              <a:gd name="connsiteY0-156" fmla="*/ 2791247 h 2791247"/>
              <a:gd name="connsiteX1-157" fmla="*/ 1860585 w 2406685"/>
              <a:gd name="connsiteY1-158" fmla="*/ 279400 h 2791247"/>
              <a:gd name="connsiteX2-159" fmla="*/ 1860585 w 2406685"/>
              <a:gd name="connsiteY2-160" fmla="*/ 0 h 2791247"/>
              <a:gd name="connsiteX3-161" fmla="*/ 2406685 w 2406685"/>
              <a:gd name="connsiteY3-162" fmla="*/ 406400 h 2791247"/>
              <a:gd name="connsiteX4-163" fmla="*/ 1917804 w 2406685"/>
              <a:gd name="connsiteY4-164" fmla="*/ 1066763 h 2791247"/>
              <a:gd name="connsiteX5-165" fmla="*/ 1892429 w 2406685"/>
              <a:gd name="connsiteY5-166" fmla="*/ 793756 h 2791247"/>
              <a:gd name="connsiteX6-167" fmla="*/ 28845 w 2406685"/>
              <a:gd name="connsiteY6-168" fmla="*/ 2791247 h 2791247"/>
              <a:gd name="connsiteX0-169" fmla="*/ 28845 w 2406685"/>
              <a:gd name="connsiteY0-170" fmla="*/ 2791247 h 2791247"/>
              <a:gd name="connsiteX1-171" fmla="*/ 1860585 w 2406685"/>
              <a:gd name="connsiteY1-172" fmla="*/ 279400 h 2791247"/>
              <a:gd name="connsiteX2-173" fmla="*/ 1860585 w 2406685"/>
              <a:gd name="connsiteY2-174" fmla="*/ 0 h 2791247"/>
              <a:gd name="connsiteX3-175" fmla="*/ 2406685 w 2406685"/>
              <a:gd name="connsiteY3-176" fmla="*/ 406400 h 2791247"/>
              <a:gd name="connsiteX4-177" fmla="*/ 1924148 w 2406685"/>
              <a:gd name="connsiteY4-178" fmla="*/ 1104825 h 2791247"/>
              <a:gd name="connsiteX5-179" fmla="*/ 1892429 w 2406685"/>
              <a:gd name="connsiteY5-180" fmla="*/ 793756 h 2791247"/>
              <a:gd name="connsiteX6-181" fmla="*/ 28845 w 2406685"/>
              <a:gd name="connsiteY6-182" fmla="*/ 2791247 h 2791247"/>
              <a:gd name="connsiteX0-183" fmla="*/ 28845 w 2520872"/>
              <a:gd name="connsiteY0-184" fmla="*/ 2791247 h 2791247"/>
              <a:gd name="connsiteX1-185" fmla="*/ 1860585 w 2520872"/>
              <a:gd name="connsiteY1-186" fmla="*/ 279400 h 2791247"/>
              <a:gd name="connsiteX2-187" fmla="*/ 1860585 w 2520872"/>
              <a:gd name="connsiteY2-188" fmla="*/ 0 h 2791247"/>
              <a:gd name="connsiteX3-189" fmla="*/ 2520872 w 2520872"/>
              <a:gd name="connsiteY3-190" fmla="*/ 450806 h 2791247"/>
              <a:gd name="connsiteX4-191" fmla="*/ 1924148 w 2520872"/>
              <a:gd name="connsiteY4-192" fmla="*/ 1104825 h 2791247"/>
              <a:gd name="connsiteX5-193" fmla="*/ 1892429 w 2520872"/>
              <a:gd name="connsiteY5-194" fmla="*/ 793756 h 2791247"/>
              <a:gd name="connsiteX6-195" fmla="*/ 28845 w 2520872"/>
              <a:gd name="connsiteY6-196" fmla="*/ 2791247 h 2791247"/>
              <a:gd name="connsiteX0-197" fmla="*/ 28845 w 2520872"/>
              <a:gd name="connsiteY0-198" fmla="*/ 2791247 h 2791247"/>
              <a:gd name="connsiteX1-199" fmla="*/ 1860585 w 2520872"/>
              <a:gd name="connsiteY1-200" fmla="*/ 279400 h 2791247"/>
              <a:gd name="connsiteX2-201" fmla="*/ 1860585 w 2520872"/>
              <a:gd name="connsiteY2-202" fmla="*/ 0 h 2791247"/>
              <a:gd name="connsiteX3-203" fmla="*/ 2520872 w 2520872"/>
              <a:gd name="connsiteY3-204" fmla="*/ 450806 h 2791247"/>
              <a:gd name="connsiteX4-205" fmla="*/ 1886086 w 2520872"/>
              <a:gd name="connsiteY4-206" fmla="*/ 1079450 h 2791247"/>
              <a:gd name="connsiteX5-207" fmla="*/ 1892429 w 2520872"/>
              <a:gd name="connsiteY5-208" fmla="*/ 793756 h 2791247"/>
              <a:gd name="connsiteX6-209" fmla="*/ 28845 w 2520872"/>
              <a:gd name="connsiteY6-210" fmla="*/ 2791247 h 2791247"/>
              <a:gd name="connsiteX0-211" fmla="*/ 28845 w 2520872"/>
              <a:gd name="connsiteY0-212" fmla="*/ 2791247 h 2791247"/>
              <a:gd name="connsiteX1-213" fmla="*/ 1860585 w 2520872"/>
              <a:gd name="connsiteY1-214" fmla="*/ 279400 h 2791247"/>
              <a:gd name="connsiteX2-215" fmla="*/ 1860585 w 2520872"/>
              <a:gd name="connsiteY2-216" fmla="*/ 0 h 2791247"/>
              <a:gd name="connsiteX3-217" fmla="*/ 2520872 w 2520872"/>
              <a:gd name="connsiteY3-218" fmla="*/ 450806 h 2791247"/>
              <a:gd name="connsiteX4-219" fmla="*/ 1886086 w 2520872"/>
              <a:gd name="connsiteY4-220" fmla="*/ 1098482 h 2791247"/>
              <a:gd name="connsiteX5-221" fmla="*/ 1892429 w 2520872"/>
              <a:gd name="connsiteY5-222" fmla="*/ 793756 h 2791247"/>
              <a:gd name="connsiteX6-223" fmla="*/ 28845 w 2520872"/>
              <a:gd name="connsiteY6-224" fmla="*/ 2791247 h 2791247"/>
              <a:gd name="connsiteX0-225" fmla="*/ 28845 w 2520872"/>
              <a:gd name="connsiteY0-226" fmla="*/ 2791247 h 2791247"/>
              <a:gd name="connsiteX1-227" fmla="*/ 1860585 w 2520872"/>
              <a:gd name="connsiteY1-228" fmla="*/ 279400 h 2791247"/>
              <a:gd name="connsiteX2-229" fmla="*/ 1860585 w 2520872"/>
              <a:gd name="connsiteY2-230" fmla="*/ 0 h 2791247"/>
              <a:gd name="connsiteX3-231" fmla="*/ 2520872 w 2520872"/>
              <a:gd name="connsiteY3-232" fmla="*/ 450806 h 2791247"/>
              <a:gd name="connsiteX4-233" fmla="*/ 1898774 w 2520872"/>
              <a:gd name="connsiteY4-234" fmla="*/ 1104826 h 2791247"/>
              <a:gd name="connsiteX5-235" fmla="*/ 1892429 w 2520872"/>
              <a:gd name="connsiteY5-236" fmla="*/ 793756 h 2791247"/>
              <a:gd name="connsiteX6-237" fmla="*/ 28845 w 2520872"/>
              <a:gd name="connsiteY6-238" fmla="*/ 2791247 h 2791247"/>
              <a:gd name="connsiteX0-239" fmla="*/ 28845 w 2520872"/>
              <a:gd name="connsiteY0-240" fmla="*/ 2791247 h 2791247"/>
              <a:gd name="connsiteX1-241" fmla="*/ 1860585 w 2520872"/>
              <a:gd name="connsiteY1-242" fmla="*/ 279400 h 2791247"/>
              <a:gd name="connsiteX2-243" fmla="*/ 1860585 w 2520872"/>
              <a:gd name="connsiteY2-244" fmla="*/ 0 h 2791247"/>
              <a:gd name="connsiteX3-245" fmla="*/ 2520872 w 2520872"/>
              <a:gd name="connsiteY3-246" fmla="*/ 450806 h 2791247"/>
              <a:gd name="connsiteX4-247" fmla="*/ 1898774 w 2520872"/>
              <a:gd name="connsiteY4-248" fmla="*/ 1104826 h 2791247"/>
              <a:gd name="connsiteX5-249" fmla="*/ 1892429 w 2520872"/>
              <a:gd name="connsiteY5-250" fmla="*/ 793756 h 2791247"/>
              <a:gd name="connsiteX6-251" fmla="*/ 28845 w 2520872"/>
              <a:gd name="connsiteY6-252" fmla="*/ 2791247 h 2791247"/>
              <a:gd name="connsiteX0-253" fmla="*/ 54202 w 2546229"/>
              <a:gd name="connsiteY0-254" fmla="*/ 2791247 h 2791247"/>
              <a:gd name="connsiteX1-255" fmla="*/ 1885942 w 2546229"/>
              <a:gd name="connsiteY1-256" fmla="*/ 279400 h 2791247"/>
              <a:gd name="connsiteX2-257" fmla="*/ 1885942 w 2546229"/>
              <a:gd name="connsiteY2-258" fmla="*/ 0 h 2791247"/>
              <a:gd name="connsiteX3-259" fmla="*/ 2546229 w 2546229"/>
              <a:gd name="connsiteY3-260" fmla="*/ 450806 h 2791247"/>
              <a:gd name="connsiteX4-261" fmla="*/ 1924131 w 2546229"/>
              <a:gd name="connsiteY4-262" fmla="*/ 1104826 h 2791247"/>
              <a:gd name="connsiteX5-263" fmla="*/ 1917786 w 2546229"/>
              <a:gd name="connsiteY5-264" fmla="*/ 793756 h 2791247"/>
              <a:gd name="connsiteX6-265" fmla="*/ 54202 w 2546229"/>
              <a:gd name="connsiteY6-266" fmla="*/ 2791247 h 2791247"/>
              <a:gd name="connsiteX0-267" fmla="*/ 33005 w 2525032"/>
              <a:gd name="connsiteY0-268" fmla="*/ 2791247 h 2791247"/>
              <a:gd name="connsiteX1-269" fmla="*/ 1864745 w 2525032"/>
              <a:gd name="connsiteY1-270" fmla="*/ 279400 h 2791247"/>
              <a:gd name="connsiteX2-271" fmla="*/ 1864745 w 2525032"/>
              <a:gd name="connsiteY2-272" fmla="*/ 0 h 2791247"/>
              <a:gd name="connsiteX3-273" fmla="*/ 2525032 w 2525032"/>
              <a:gd name="connsiteY3-274" fmla="*/ 450806 h 2791247"/>
              <a:gd name="connsiteX4-275" fmla="*/ 1902934 w 2525032"/>
              <a:gd name="connsiteY4-276" fmla="*/ 1104826 h 2791247"/>
              <a:gd name="connsiteX5-277" fmla="*/ 1896589 w 2525032"/>
              <a:gd name="connsiteY5-278" fmla="*/ 793756 h 2791247"/>
              <a:gd name="connsiteX6-279" fmla="*/ 33005 w 2525032"/>
              <a:gd name="connsiteY6-280" fmla="*/ 2791247 h 2791247"/>
              <a:gd name="connsiteX0-281" fmla="*/ 17588 w 2897981"/>
              <a:gd name="connsiteY0-282" fmla="*/ 2774284 h 2774284"/>
              <a:gd name="connsiteX1-283" fmla="*/ 2237694 w 2897981"/>
              <a:gd name="connsiteY1-284" fmla="*/ 279400 h 2774284"/>
              <a:gd name="connsiteX2-285" fmla="*/ 2237694 w 2897981"/>
              <a:gd name="connsiteY2-286" fmla="*/ 0 h 2774284"/>
              <a:gd name="connsiteX3-287" fmla="*/ 2897981 w 2897981"/>
              <a:gd name="connsiteY3-288" fmla="*/ 450806 h 2774284"/>
              <a:gd name="connsiteX4-289" fmla="*/ 2275883 w 2897981"/>
              <a:gd name="connsiteY4-290" fmla="*/ 1104826 h 2774284"/>
              <a:gd name="connsiteX5-291" fmla="*/ 2269538 w 2897981"/>
              <a:gd name="connsiteY5-292" fmla="*/ 793756 h 2774284"/>
              <a:gd name="connsiteX6-293" fmla="*/ 17588 w 2897981"/>
              <a:gd name="connsiteY6-294" fmla="*/ 2774284 h 2774284"/>
              <a:gd name="connsiteX0-295" fmla="*/ 17588 w 2897981"/>
              <a:gd name="connsiteY0-296" fmla="*/ 2774284 h 2774284"/>
              <a:gd name="connsiteX1-297" fmla="*/ 2237694 w 2897981"/>
              <a:gd name="connsiteY1-298" fmla="*/ 279400 h 2774284"/>
              <a:gd name="connsiteX2-299" fmla="*/ 2237694 w 2897981"/>
              <a:gd name="connsiteY2-300" fmla="*/ 0 h 2774284"/>
              <a:gd name="connsiteX3-301" fmla="*/ 2897981 w 2897981"/>
              <a:gd name="connsiteY3-302" fmla="*/ 450806 h 2774284"/>
              <a:gd name="connsiteX4-303" fmla="*/ 2275883 w 2897981"/>
              <a:gd name="connsiteY4-304" fmla="*/ 1104826 h 2774284"/>
              <a:gd name="connsiteX5-305" fmla="*/ 2269538 w 2897981"/>
              <a:gd name="connsiteY5-306" fmla="*/ 793756 h 2774284"/>
              <a:gd name="connsiteX6-307" fmla="*/ 17588 w 2897981"/>
              <a:gd name="connsiteY6-308" fmla="*/ 2774284 h 2774284"/>
              <a:gd name="connsiteX0-309" fmla="*/ 0 w 2880393"/>
              <a:gd name="connsiteY0-310" fmla="*/ 2774284 h 2774284"/>
              <a:gd name="connsiteX1-311" fmla="*/ 2220106 w 2880393"/>
              <a:gd name="connsiteY1-312" fmla="*/ 279400 h 2774284"/>
              <a:gd name="connsiteX2-313" fmla="*/ 2220106 w 2880393"/>
              <a:gd name="connsiteY2-314" fmla="*/ 0 h 2774284"/>
              <a:gd name="connsiteX3-315" fmla="*/ 2880393 w 2880393"/>
              <a:gd name="connsiteY3-316" fmla="*/ 450806 h 2774284"/>
              <a:gd name="connsiteX4-317" fmla="*/ 2258295 w 2880393"/>
              <a:gd name="connsiteY4-318" fmla="*/ 1104826 h 2774284"/>
              <a:gd name="connsiteX5-319" fmla="*/ 2251950 w 2880393"/>
              <a:gd name="connsiteY5-320" fmla="*/ 793756 h 2774284"/>
              <a:gd name="connsiteX6-321" fmla="*/ 0 w 2880393"/>
              <a:gd name="connsiteY6-322" fmla="*/ 2774284 h 2774284"/>
              <a:gd name="connsiteX0-323" fmla="*/ 0 w 2880393"/>
              <a:gd name="connsiteY0-324" fmla="*/ 2774284 h 2774284"/>
              <a:gd name="connsiteX1-325" fmla="*/ 2220106 w 2880393"/>
              <a:gd name="connsiteY1-326" fmla="*/ 279400 h 2774284"/>
              <a:gd name="connsiteX2-327" fmla="*/ 2220106 w 2880393"/>
              <a:gd name="connsiteY2-328" fmla="*/ 0 h 2774284"/>
              <a:gd name="connsiteX3-329" fmla="*/ 2880393 w 2880393"/>
              <a:gd name="connsiteY3-330" fmla="*/ 450806 h 2774284"/>
              <a:gd name="connsiteX4-331" fmla="*/ 2258295 w 2880393"/>
              <a:gd name="connsiteY4-332" fmla="*/ 1104826 h 2774284"/>
              <a:gd name="connsiteX5-333" fmla="*/ 2251950 w 2880393"/>
              <a:gd name="connsiteY5-334" fmla="*/ 793756 h 2774284"/>
              <a:gd name="connsiteX6-335" fmla="*/ 0 w 2880393"/>
              <a:gd name="connsiteY6-336" fmla="*/ 2774284 h 2774284"/>
              <a:gd name="connsiteX0-337" fmla="*/ 0 w 2880393"/>
              <a:gd name="connsiteY0-338" fmla="*/ 2774284 h 2774284"/>
              <a:gd name="connsiteX1-339" fmla="*/ 2220106 w 2880393"/>
              <a:gd name="connsiteY1-340" fmla="*/ 279400 h 2774284"/>
              <a:gd name="connsiteX2-341" fmla="*/ 2220106 w 2880393"/>
              <a:gd name="connsiteY2-342" fmla="*/ 0 h 2774284"/>
              <a:gd name="connsiteX3-343" fmla="*/ 2880393 w 2880393"/>
              <a:gd name="connsiteY3-344" fmla="*/ 450806 h 2774284"/>
              <a:gd name="connsiteX4-345" fmla="*/ 2258295 w 2880393"/>
              <a:gd name="connsiteY4-346" fmla="*/ 1104826 h 2774284"/>
              <a:gd name="connsiteX5-347" fmla="*/ 2251950 w 2880393"/>
              <a:gd name="connsiteY5-348" fmla="*/ 793756 h 2774284"/>
              <a:gd name="connsiteX6-349" fmla="*/ 0 w 2880393"/>
              <a:gd name="connsiteY6-350" fmla="*/ 2774284 h 2774284"/>
              <a:gd name="connsiteX0-351" fmla="*/ 0 w 2765321"/>
              <a:gd name="connsiteY0-352" fmla="*/ 2774284 h 2774284"/>
              <a:gd name="connsiteX1-353" fmla="*/ 2220106 w 2765321"/>
              <a:gd name="connsiteY1-354" fmla="*/ 279400 h 2774284"/>
              <a:gd name="connsiteX2-355" fmla="*/ 2220106 w 2765321"/>
              <a:gd name="connsiteY2-356" fmla="*/ 0 h 2774284"/>
              <a:gd name="connsiteX3-357" fmla="*/ 2765321 w 2765321"/>
              <a:gd name="connsiteY3-358" fmla="*/ 450806 h 2774284"/>
              <a:gd name="connsiteX4-359" fmla="*/ 2258295 w 2765321"/>
              <a:gd name="connsiteY4-360" fmla="*/ 1104826 h 2774284"/>
              <a:gd name="connsiteX5-361" fmla="*/ 2251950 w 2765321"/>
              <a:gd name="connsiteY5-362" fmla="*/ 793756 h 2774284"/>
              <a:gd name="connsiteX6-363" fmla="*/ 0 w 2765321"/>
              <a:gd name="connsiteY6-364" fmla="*/ 2774284 h 2774284"/>
              <a:gd name="connsiteX0-365" fmla="*/ 0 w 2621059"/>
              <a:gd name="connsiteY0-366" fmla="*/ 2774284 h 2774284"/>
              <a:gd name="connsiteX1-367" fmla="*/ 2220106 w 2621059"/>
              <a:gd name="connsiteY1-368" fmla="*/ 279400 h 2774284"/>
              <a:gd name="connsiteX2-369" fmla="*/ 2220106 w 2621059"/>
              <a:gd name="connsiteY2-370" fmla="*/ 0 h 2774284"/>
              <a:gd name="connsiteX3-371" fmla="*/ 2621059 w 2621059"/>
              <a:gd name="connsiteY3-372" fmla="*/ 450806 h 2774284"/>
              <a:gd name="connsiteX4-373" fmla="*/ 2258295 w 2621059"/>
              <a:gd name="connsiteY4-374" fmla="*/ 1104826 h 2774284"/>
              <a:gd name="connsiteX5-375" fmla="*/ 2251950 w 2621059"/>
              <a:gd name="connsiteY5-376" fmla="*/ 793756 h 2774284"/>
              <a:gd name="connsiteX6-377" fmla="*/ 0 w 2621059"/>
              <a:gd name="connsiteY6-378" fmla="*/ 2774284 h 2774284"/>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Lst>
            <a:rect l="l" t="t" r="r" b="b"/>
            <a:pathLst>
              <a:path w="2621059" h="2774284">
                <a:moveTo>
                  <a:pt x="0" y="2774284"/>
                </a:moveTo>
                <a:cubicBezTo>
                  <a:pt x="14399" y="2328646"/>
                  <a:pt x="454612" y="531684"/>
                  <a:pt x="2220106" y="279400"/>
                </a:cubicBezTo>
                <a:lnTo>
                  <a:pt x="2220106" y="0"/>
                </a:lnTo>
                <a:lnTo>
                  <a:pt x="2621059" y="450806"/>
                </a:lnTo>
                <a:lnTo>
                  <a:pt x="2258295" y="1104826"/>
                </a:lnTo>
                <a:lnTo>
                  <a:pt x="2251950" y="793756"/>
                </a:lnTo>
                <a:cubicBezTo>
                  <a:pt x="1134559" y="956583"/>
                  <a:pt x="366193" y="1801969"/>
                  <a:pt x="0" y="2774284"/>
                </a:cubicBezTo>
                <a:close/>
              </a:path>
            </a:pathLst>
          </a:custGeom>
          <a:solidFill>
            <a:srgbClr val="FF00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72823" tIns="36411" rIns="72823" bIns="36411" anchor="ctr"/>
          <a:lstStyle/>
          <a:p>
            <a:pPr algn="ctr" defTabSz="546100" eaLnBrk="0" fontAlgn="base" hangingPunct="0">
              <a:spcBef>
                <a:spcPct val="0"/>
              </a:spcBef>
              <a:spcAft>
                <a:spcPct val="0"/>
              </a:spcAft>
              <a:defRPr/>
            </a:pPr>
            <a:endParaRPr lang="zh-CN" altLang="en-US" sz="1100" dirty="0">
              <a:solidFill>
                <a:prstClr val="white"/>
              </a:solidFill>
            </a:endParaRPr>
          </a:p>
        </p:txBody>
      </p:sp>
      <p:sp>
        <p:nvSpPr>
          <p:cNvPr id="3" name="文本框 2"/>
          <p:cNvSpPr txBox="1"/>
          <p:nvPr/>
        </p:nvSpPr>
        <p:spPr>
          <a:xfrm>
            <a:off x="472327" y="618966"/>
            <a:ext cx="8199346" cy="1243084"/>
          </a:xfrm>
          <a:prstGeom prst="rect">
            <a:avLst/>
          </a:prstGeom>
          <a:noFill/>
        </p:spPr>
        <p:txBody>
          <a:bodyPr wrap="square" lIns="72823" tIns="36411" rIns="72823" bIns="36411" rtlCol="0" anchor="t">
            <a:spAutoFit/>
          </a:bodyPr>
          <a:lstStyle/>
          <a:p>
            <a:r>
              <a:rPr lang="en-US" altLang="zh-CN" sz="1900" dirty="0">
                <a:latin typeface="仿宋_GB2312" panose="02010609030101010101" charset="-122"/>
                <a:ea typeface="仿宋_GB2312" panose="02010609030101010101" charset="-122"/>
                <a:sym typeface="+mn-ea"/>
              </a:rPr>
              <a:t>1</a:t>
            </a:r>
            <a:r>
              <a:rPr lang="zh-CN" altLang="en-US" sz="1900" dirty="0">
                <a:latin typeface="仿宋_GB2312" panose="02010609030101010101" charset="-122"/>
                <a:ea typeface="仿宋_GB2312" panose="02010609030101010101" charset="-122"/>
                <a:sym typeface="+mn-ea"/>
              </a:rPr>
              <a:t>）网址：</a:t>
            </a:r>
            <a:r>
              <a:rPr lang="en-US" altLang="zh-CN" sz="1900" dirty="0">
                <a:latin typeface="仿宋_GB2312" panose="02010609030101010101" charset="-122"/>
                <a:ea typeface="仿宋_GB2312" panose="02010609030101010101" charset="-122"/>
                <a:sym typeface="+mn-ea"/>
                <a:hlinkClick r:id="rId2"/>
              </a:rPr>
              <a:t>http://124.128.251.110:8185/</a:t>
            </a:r>
            <a:endParaRPr lang="en-US" altLang="zh-CN" sz="1900" dirty="0">
              <a:latin typeface="仿宋_GB2312" panose="02010609030101010101" charset="-122"/>
              <a:ea typeface="仿宋_GB2312" panose="02010609030101010101" charset="-122"/>
            </a:endParaRPr>
          </a:p>
          <a:p>
            <a:r>
              <a:rPr lang="zh-CN" altLang="en-US" sz="1900" dirty="0">
                <a:latin typeface="仿宋_GB2312" panose="02010609030101010101" charset="-122"/>
                <a:ea typeface="仿宋_GB2312" panose="02010609030101010101" charset="-122"/>
                <a:sym typeface="+mn-ea"/>
              </a:rPr>
              <a:t>或登录“山东省人力资源和社会保障厅”首页</a:t>
            </a:r>
            <a:r>
              <a:rPr lang="en-US" altLang="zh-CN" sz="1900" dirty="0">
                <a:latin typeface="仿宋_GB2312" panose="02010609030101010101" charset="-122"/>
                <a:ea typeface="仿宋_GB2312" panose="02010609030101010101" charset="-122"/>
                <a:sym typeface="+mn-ea"/>
              </a:rPr>
              <a:t>——</a:t>
            </a:r>
            <a:r>
              <a:rPr lang="zh-CN" altLang="en-US" sz="1900" dirty="0">
                <a:latin typeface="仿宋_GB2312" panose="02010609030101010101" charset="-122"/>
                <a:ea typeface="仿宋_GB2312" panose="02010609030101010101" charset="-122"/>
                <a:sym typeface="+mn-ea"/>
              </a:rPr>
              <a:t>“快捷入口”</a:t>
            </a:r>
            <a:r>
              <a:rPr lang="en-US" altLang="zh-CN" sz="1900" dirty="0">
                <a:latin typeface="仿宋_GB2312" panose="02010609030101010101" charset="-122"/>
                <a:ea typeface="仿宋_GB2312" panose="02010609030101010101" charset="-122"/>
                <a:sym typeface="+mn-ea"/>
              </a:rPr>
              <a:t>——</a:t>
            </a:r>
            <a:r>
              <a:rPr lang="zh-CN" altLang="en-US" sz="1900" dirty="0">
                <a:latin typeface="仿宋_GB2312" panose="02010609030101010101" charset="-122"/>
                <a:ea typeface="仿宋_GB2312" panose="02010609030101010101" charset="-122"/>
                <a:sym typeface="+mn-ea"/>
              </a:rPr>
              <a:t>“</a:t>
            </a:r>
            <a:r>
              <a:rPr lang="zh-CN" altLang="en-US" sz="1900" dirty="0">
                <a:latin typeface="仿宋_GB2312" panose="02010609030101010101" charset="-122"/>
                <a:ea typeface="仿宋_GB2312" panose="02010609030101010101" charset="-122"/>
                <a:sym typeface="+mn-ea"/>
              </a:rPr>
              <a:t>山东省职称申报评审</a:t>
            </a:r>
            <a:r>
              <a:rPr lang="zh-CN" altLang="en-US" sz="1900" dirty="0">
                <a:latin typeface="仿宋_GB2312" panose="02010609030101010101" charset="-122"/>
                <a:ea typeface="仿宋_GB2312" panose="02010609030101010101" charset="-122"/>
                <a:sym typeface="+mn-ea"/>
              </a:rPr>
              <a:t>系统”。</a:t>
            </a:r>
            <a:endParaRPr lang="en-US" altLang="zh-CN" sz="1900" dirty="0">
              <a:latin typeface="仿宋_GB2312" panose="02010609030101010101" charset="-122"/>
              <a:ea typeface="仿宋_GB2312" panose="02010609030101010101" charset="-122"/>
            </a:endParaRPr>
          </a:p>
          <a:p>
            <a:r>
              <a:rPr lang="en-US" altLang="zh-CN" sz="1900" dirty="0">
                <a:solidFill>
                  <a:srgbClr val="FF0000"/>
                </a:solidFill>
                <a:latin typeface="仿宋_GB2312" panose="02010609030101010101" charset="-122"/>
                <a:ea typeface="仿宋_GB2312" panose="02010609030101010101" charset="-122"/>
                <a:sym typeface="+mn-ea"/>
              </a:rPr>
              <a:t>2</a:t>
            </a:r>
            <a:r>
              <a:rPr lang="zh-CN" altLang="en-US" sz="1900" dirty="0">
                <a:solidFill>
                  <a:srgbClr val="FF0000"/>
                </a:solidFill>
                <a:latin typeface="仿宋_GB2312" panose="02010609030101010101" charset="-122"/>
                <a:ea typeface="仿宋_GB2312" panose="02010609030101010101" charset="-122"/>
                <a:sym typeface="+mn-ea"/>
              </a:rPr>
              <a:t>）浏览器：谷</a:t>
            </a:r>
            <a:r>
              <a:rPr lang="zh-CN" altLang="en-US" sz="1900" dirty="0">
                <a:solidFill>
                  <a:srgbClr val="FF0000"/>
                </a:solidFill>
                <a:latin typeface="仿宋_GB2312" panose="02010609030101010101" charset="-122"/>
                <a:ea typeface="仿宋_GB2312" panose="02010609030101010101" charset="-122"/>
                <a:sym typeface="+mn-ea"/>
              </a:rPr>
              <a:t>歌</a:t>
            </a:r>
            <a:r>
              <a:rPr lang="zh-CN" altLang="en-US" sz="1900" dirty="0">
                <a:solidFill>
                  <a:srgbClr val="FF0000"/>
                </a:solidFill>
                <a:latin typeface="仿宋_GB2312" panose="02010609030101010101" charset="-122"/>
                <a:ea typeface="仿宋_GB2312" panose="02010609030101010101" charset="-122"/>
                <a:sym typeface="+mn-ea"/>
              </a:rPr>
              <a:t>浏览器</a:t>
            </a:r>
            <a:r>
              <a:rPr lang="zh-CN" altLang="en-US" sz="1900" dirty="0">
                <a:solidFill>
                  <a:srgbClr val="FF0000"/>
                </a:solidFill>
                <a:latin typeface="仿宋_GB2312" panose="02010609030101010101" charset="-122"/>
                <a:ea typeface="仿宋_GB2312" panose="02010609030101010101" charset="-122"/>
                <a:sym typeface="+mn-ea"/>
              </a:rPr>
              <a:t>或</a:t>
            </a:r>
            <a:r>
              <a:rPr lang="en-US" altLang="zh-CN" sz="1900" dirty="0">
                <a:solidFill>
                  <a:srgbClr val="FF0000"/>
                </a:solidFill>
                <a:latin typeface="仿宋_GB2312" panose="02010609030101010101" charset="-122"/>
                <a:ea typeface="仿宋_GB2312" panose="02010609030101010101" charset="-122"/>
                <a:sym typeface="+mn-ea"/>
              </a:rPr>
              <a:t>IE10</a:t>
            </a:r>
            <a:r>
              <a:rPr lang="zh-CN" altLang="en-US" sz="1900" dirty="0">
                <a:solidFill>
                  <a:srgbClr val="FF0000"/>
                </a:solidFill>
                <a:latin typeface="仿宋_GB2312" panose="02010609030101010101" charset="-122"/>
                <a:ea typeface="仿宋_GB2312" panose="02010609030101010101" charset="-122"/>
                <a:sym typeface="+mn-ea"/>
              </a:rPr>
              <a:t>以上</a:t>
            </a:r>
            <a:r>
              <a:rPr lang="zh-CN" altLang="en-US" sz="1900" dirty="0">
                <a:solidFill>
                  <a:srgbClr val="FF0000"/>
                </a:solidFill>
                <a:latin typeface="仿宋_GB2312" panose="02010609030101010101" charset="-122"/>
                <a:ea typeface="仿宋_GB2312" panose="02010609030101010101" charset="-122"/>
                <a:sym typeface="+mn-ea"/>
              </a:rPr>
              <a:t>版本浏览器</a:t>
            </a:r>
            <a:endParaRPr lang="zh-CN" altLang="en-US" sz="1900" dirty="0">
              <a:latin typeface="仿宋_GB2312" panose="02010609030101010101" charset="-122"/>
              <a:ea typeface="仿宋_GB2312" panose="02010609030101010101"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0"/>
                                  </p:stCondLst>
                                  <p:childTnLst>
                                    <p:set>
                                      <p:cBhvr>
                                        <p:cTn id="6" dur="1" fill="hold">
                                          <p:stCondLst>
                                            <p:cond delay="0"/>
                                          </p:stCondLst>
                                        </p:cTn>
                                        <p:tgtEl>
                                          <p:spTgt spid="27650"/>
                                        </p:tgtEl>
                                        <p:attrNameLst>
                                          <p:attrName>style.visibility</p:attrName>
                                        </p:attrNameLst>
                                      </p:cBhvr>
                                      <p:to>
                                        <p:strVal val="visible"/>
                                      </p:to>
                                    </p:set>
                                    <p:animEffect transition="in" filter="barn(inVertical)">
                                      <p:cBhvr>
                                        <p:cTn id="7" dur="500"/>
                                        <p:tgtEl>
                                          <p:spTgt spid="27650"/>
                                        </p:tgtEl>
                                      </p:cBhvr>
                                    </p:animEffect>
                                  </p:childTnLst>
                                </p:cTn>
                              </p:par>
                              <p:par>
                                <p:cTn id="8" presetID="14" presetClass="entr" presetSubtype="10" fill="hold" nodeType="withEffect">
                                  <p:stCondLst>
                                    <p:cond delay="0"/>
                                  </p:stCondLst>
                                  <p:childTnLst>
                                    <p:set>
                                      <p:cBhvr>
                                        <p:cTn id="9" dur="1" fill="hold">
                                          <p:stCondLst>
                                            <p:cond delay="0"/>
                                          </p:stCondLst>
                                        </p:cTn>
                                        <p:tgtEl>
                                          <p:spTgt spid="34"/>
                                        </p:tgtEl>
                                        <p:attrNameLst>
                                          <p:attrName>style.visibility</p:attrName>
                                        </p:attrNameLst>
                                      </p:cBhvr>
                                      <p:to>
                                        <p:strVal val="visible"/>
                                      </p:to>
                                    </p:set>
                                    <p:animEffect transition="in" filter="randombar(horizontal)">
                                      <p:cBhvr>
                                        <p:cTn id="10" dur="500"/>
                                        <p:tgtEl>
                                          <p:spTgt spid="34"/>
                                        </p:tgtEl>
                                      </p:cBhvr>
                                    </p:animEffect>
                                  </p:childTnLst>
                                </p:cTn>
                              </p:par>
                              <p:par>
                                <p:cTn id="11" presetID="22" presetClass="entr" presetSubtype="1" fill="hold" grpId="0" nodeType="with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wipe(up)">
                                      <p:cBhvr>
                                        <p:cTn id="13" dur="500"/>
                                        <p:tgtEl>
                                          <p:spTgt spid="6"/>
                                        </p:tgtEl>
                                      </p:cBhvr>
                                    </p:animEffect>
                                  </p:childTnLst>
                                </p:cTn>
                              </p:par>
                            </p:childTnLst>
                          </p:cTn>
                        </p:par>
                        <p:par>
                          <p:cTn id="14" fill="hold">
                            <p:stCondLst>
                              <p:cond delay="500"/>
                            </p:stCondLst>
                            <p:childTnLst>
                              <p:par>
                                <p:cTn id="15" presetID="10" presetClass="entr" presetSubtype="0" fill="hold" grpId="0" nodeType="afterEffect">
                                  <p:stCondLst>
                                    <p:cond delay="0"/>
                                  </p:stCondLst>
                                  <p:childTnLst>
                                    <p:set>
                                      <p:cBhvr>
                                        <p:cTn id="16" dur="1" fill="hold">
                                          <p:stCondLst>
                                            <p:cond delay="0"/>
                                          </p:stCondLst>
                                        </p:cTn>
                                        <p:tgtEl>
                                          <p:spTgt spid="2"/>
                                        </p:tgtEl>
                                        <p:attrNameLst>
                                          <p:attrName>style.visibility</p:attrName>
                                        </p:attrNameLst>
                                      </p:cBhvr>
                                      <p:to>
                                        <p:strVal val="visible"/>
                                      </p:to>
                                    </p:set>
                                    <p:animEffect transition="in" filter="fade">
                                      <p:cBhvr>
                                        <p:cTn id="1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650" grpId="0"/>
      <p:bldP spid="2" grpId="0" bldLvl="0" animBg="1"/>
      <p:bldP spid="6" grpId="0" bldLvl="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 name="Parallelogram 13"/>
          <p:cNvSpPr/>
          <p:nvPr/>
        </p:nvSpPr>
        <p:spPr>
          <a:xfrm>
            <a:off x="2499" y="194559"/>
            <a:ext cx="575457" cy="435044"/>
          </a:xfrm>
          <a:custGeom>
            <a:avLst/>
            <a:gdLst>
              <a:gd name="connsiteX0" fmla="*/ 0 w 2222628"/>
              <a:gd name="connsiteY0" fmla="*/ 964353 h 964353"/>
              <a:gd name="connsiteX1" fmla="*/ 505504 w 2222628"/>
              <a:gd name="connsiteY1" fmla="*/ 0 h 964353"/>
              <a:gd name="connsiteX2" fmla="*/ 2222628 w 2222628"/>
              <a:gd name="connsiteY2" fmla="*/ 0 h 964353"/>
              <a:gd name="connsiteX3" fmla="*/ 1717124 w 2222628"/>
              <a:gd name="connsiteY3" fmla="*/ 964353 h 964353"/>
              <a:gd name="connsiteX4" fmla="*/ 0 w 2222628"/>
              <a:gd name="connsiteY4" fmla="*/ 964353 h 964353"/>
              <a:gd name="connsiteX0-1" fmla="*/ 0 w 2222628"/>
              <a:gd name="connsiteY0-2" fmla="*/ 964353 h 964353"/>
              <a:gd name="connsiteX1-3" fmla="*/ 19729 w 2222628"/>
              <a:gd name="connsiteY1-4" fmla="*/ 0 h 964353"/>
              <a:gd name="connsiteX2-5" fmla="*/ 2222628 w 2222628"/>
              <a:gd name="connsiteY2-6" fmla="*/ 0 h 964353"/>
              <a:gd name="connsiteX3-7" fmla="*/ 1717124 w 2222628"/>
              <a:gd name="connsiteY3-8" fmla="*/ 964353 h 964353"/>
              <a:gd name="connsiteX4-9" fmla="*/ 0 w 2222628"/>
              <a:gd name="connsiteY4-10" fmla="*/ 964353 h 964353"/>
              <a:gd name="connsiteX0-11" fmla="*/ 0 w 2222628"/>
              <a:gd name="connsiteY0-12" fmla="*/ 964353 h 964353"/>
              <a:gd name="connsiteX1-13" fmla="*/ 679 w 2222628"/>
              <a:gd name="connsiteY1-14" fmla="*/ 0 h 964353"/>
              <a:gd name="connsiteX2-15" fmla="*/ 2222628 w 2222628"/>
              <a:gd name="connsiteY2-16" fmla="*/ 0 h 964353"/>
              <a:gd name="connsiteX3-17" fmla="*/ 1717124 w 2222628"/>
              <a:gd name="connsiteY3-18" fmla="*/ 964353 h 964353"/>
              <a:gd name="connsiteX4-19" fmla="*/ 0 w 2222628"/>
              <a:gd name="connsiteY4-20" fmla="*/ 964353 h 964353"/>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2222628" h="964353">
                <a:moveTo>
                  <a:pt x="0" y="964353"/>
                </a:moveTo>
                <a:cubicBezTo>
                  <a:pt x="226" y="642902"/>
                  <a:pt x="453" y="321451"/>
                  <a:pt x="679" y="0"/>
                </a:cubicBezTo>
                <a:lnTo>
                  <a:pt x="2222628" y="0"/>
                </a:lnTo>
                <a:lnTo>
                  <a:pt x="1717124" y="964353"/>
                </a:lnTo>
                <a:lnTo>
                  <a:pt x="0" y="964353"/>
                </a:lnTo>
                <a:close/>
              </a:path>
            </a:pathLst>
          </a:custGeom>
          <a:solidFill>
            <a:srgbClr val="09425E"/>
          </a:solidFill>
          <a:ln>
            <a:noFill/>
          </a:ln>
        </p:spPr>
        <p:style>
          <a:lnRef idx="2">
            <a:schemeClr val="accent1">
              <a:shade val="50000"/>
            </a:schemeClr>
          </a:lnRef>
          <a:fillRef idx="1">
            <a:schemeClr val="accent1"/>
          </a:fillRef>
          <a:effectRef idx="0">
            <a:schemeClr val="accent1"/>
          </a:effectRef>
          <a:fontRef idx="minor">
            <a:schemeClr val="lt1"/>
          </a:fontRef>
        </p:style>
        <p:txBody>
          <a:bodyPr lIns="72823" tIns="36411" rIns="72823" bIns="36411" rtlCol="0" anchor="ctr"/>
          <a:lstStyle/>
          <a:p>
            <a:pPr algn="ctr"/>
            <a:endParaRPr lang="en-GB">
              <a:solidFill>
                <a:schemeClr val="tx1">
                  <a:lumMod val="65000"/>
                  <a:lumOff val="35000"/>
                </a:schemeClr>
              </a:solidFill>
            </a:endParaRPr>
          </a:p>
        </p:txBody>
      </p:sp>
      <p:pic>
        <p:nvPicPr>
          <p:cNvPr id="2" name="图片 1" descr="2"/>
          <p:cNvPicPr>
            <a:picLocks noChangeAspect="1"/>
          </p:cNvPicPr>
          <p:nvPr/>
        </p:nvPicPr>
        <p:blipFill>
          <a:blip r:embed="rId1" cstate="print"/>
          <a:srcRect l="31969" t="10466" r="34916" b="7449"/>
          <a:stretch>
            <a:fillRect/>
          </a:stretch>
        </p:blipFill>
        <p:spPr>
          <a:xfrm>
            <a:off x="2710" y="-24686"/>
            <a:ext cx="5588903" cy="6907975"/>
          </a:xfrm>
          <a:prstGeom prst="rect">
            <a:avLst/>
          </a:prstGeom>
        </p:spPr>
      </p:pic>
      <p:sp>
        <p:nvSpPr>
          <p:cNvPr id="3" name="文本框 2"/>
          <p:cNvSpPr txBox="1"/>
          <p:nvPr/>
        </p:nvSpPr>
        <p:spPr>
          <a:xfrm>
            <a:off x="5440793" y="1360160"/>
            <a:ext cx="3664373" cy="3536019"/>
          </a:xfrm>
          <a:prstGeom prst="rect">
            <a:avLst/>
          </a:prstGeom>
          <a:noFill/>
        </p:spPr>
        <p:txBody>
          <a:bodyPr wrap="square" lIns="72823" tIns="36411" rIns="72823" bIns="36411" rtlCol="0">
            <a:spAutoFit/>
          </a:bodyPr>
          <a:lstStyle/>
          <a:p>
            <a:pPr marL="273050" indent="-273050">
              <a:buAutoNum type="arabicPeriod"/>
            </a:pPr>
            <a:r>
              <a:rPr lang="zh-CN" altLang="en-US" sz="2500" b="1" dirty="0">
                <a:solidFill>
                  <a:srgbClr val="FF0000"/>
                </a:solidFill>
              </a:rPr>
              <a:t>带红色星号的选项为必填项</a:t>
            </a:r>
            <a:endParaRPr lang="zh-CN" altLang="en-US" sz="2500" b="1" dirty="0">
              <a:solidFill>
                <a:srgbClr val="FF0000"/>
              </a:solidFill>
            </a:endParaRPr>
          </a:p>
          <a:p>
            <a:pPr marL="273050" indent="-273050">
              <a:buAutoNum type="arabicPeriod"/>
            </a:pPr>
            <a:r>
              <a:rPr lang="zh-CN" altLang="en-US" sz="2500" b="1" dirty="0">
                <a:solidFill>
                  <a:srgbClr val="FF0000"/>
                </a:solidFill>
              </a:rPr>
              <a:t>身份证号码是个人注册的关键元素，涉及注册、查询等功能</a:t>
            </a:r>
            <a:endParaRPr lang="zh-CN" altLang="en-US" sz="2500" b="1" dirty="0">
              <a:solidFill>
                <a:srgbClr val="FF0000"/>
              </a:solidFill>
            </a:endParaRPr>
          </a:p>
          <a:p>
            <a:pPr marL="273050" indent="-273050">
              <a:buAutoNum type="arabicPeriod"/>
            </a:pPr>
            <a:r>
              <a:rPr lang="zh-CN" altLang="en-US" sz="2500" b="1" dirty="0">
                <a:solidFill>
                  <a:srgbClr val="FF0000"/>
                </a:solidFill>
              </a:rPr>
              <a:t>手机号码目前支持</a:t>
            </a:r>
            <a:r>
              <a:rPr lang="zh-CN" altLang="en-US" sz="2500" b="1" dirty="0">
                <a:solidFill>
                  <a:srgbClr val="FF0000"/>
                </a:solidFill>
                <a:sym typeface="+mn-ea"/>
              </a:rPr>
              <a:t>山东省内</a:t>
            </a:r>
            <a:r>
              <a:rPr lang="zh-CN" altLang="en-US" sz="2500" b="1" dirty="0">
                <a:solidFill>
                  <a:srgbClr val="FF0000"/>
                </a:solidFill>
              </a:rPr>
              <a:t>移动联通号码，需填写准确，密码找回时使用</a:t>
            </a:r>
            <a:endParaRPr lang="zh-CN" altLang="en-US" sz="2500" b="1" dirty="0">
              <a:solidFill>
                <a:srgbClr val="FF0000"/>
              </a:solidFill>
            </a:endParaRPr>
          </a:p>
        </p:txBody>
      </p:sp>
    </p:spTree>
  </p:cSld>
  <p:clrMapOvr>
    <a:masterClrMapping/>
  </p:clrMapOvr>
  <mc:AlternateContent xmlns:mc="http://schemas.openxmlformats.org/markup-compatibility/2006">
    <mc:Choice xmlns:p14="http://schemas.microsoft.com/office/powerpoint/2010/main" Requires="p14">
      <p:transition spd="slow" p14:dur="1600" advTm="10000">
        <p14:gallery dir="l"/>
      </p:transition>
    </mc:Choice>
    <mc:Fallback>
      <p:transition spd="slow" advTm="10000">
        <p:fade/>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 name="Parallelogram 13"/>
          <p:cNvSpPr/>
          <p:nvPr/>
        </p:nvSpPr>
        <p:spPr>
          <a:xfrm>
            <a:off x="2499" y="194559"/>
            <a:ext cx="575457" cy="435044"/>
          </a:xfrm>
          <a:custGeom>
            <a:avLst/>
            <a:gdLst>
              <a:gd name="connsiteX0" fmla="*/ 0 w 2222628"/>
              <a:gd name="connsiteY0" fmla="*/ 964353 h 964353"/>
              <a:gd name="connsiteX1" fmla="*/ 505504 w 2222628"/>
              <a:gd name="connsiteY1" fmla="*/ 0 h 964353"/>
              <a:gd name="connsiteX2" fmla="*/ 2222628 w 2222628"/>
              <a:gd name="connsiteY2" fmla="*/ 0 h 964353"/>
              <a:gd name="connsiteX3" fmla="*/ 1717124 w 2222628"/>
              <a:gd name="connsiteY3" fmla="*/ 964353 h 964353"/>
              <a:gd name="connsiteX4" fmla="*/ 0 w 2222628"/>
              <a:gd name="connsiteY4" fmla="*/ 964353 h 964353"/>
              <a:gd name="connsiteX0-1" fmla="*/ 0 w 2222628"/>
              <a:gd name="connsiteY0-2" fmla="*/ 964353 h 964353"/>
              <a:gd name="connsiteX1-3" fmla="*/ 19729 w 2222628"/>
              <a:gd name="connsiteY1-4" fmla="*/ 0 h 964353"/>
              <a:gd name="connsiteX2-5" fmla="*/ 2222628 w 2222628"/>
              <a:gd name="connsiteY2-6" fmla="*/ 0 h 964353"/>
              <a:gd name="connsiteX3-7" fmla="*/ 1717124 w 2222628"/>
              <a:gd name="connsiteY3-8" fmla="*/ 964353 h 964353"/>
              <a:gd name="connsiteX4-9" fmla="*/ 0 w 2222628"/>
              <a:gd name="connsiteY4-10" fmla="*/ 964353 h 964353"/>
              <a:gd name="connsiteX0-11" fmla="*/ 0 w 2222628"/>
              <a:gd name="connsiteY0-12" fmla="*/ 964353 h 964353"/>
              <a:gd name="connsiteX1-13" fmla="*/ 679 w 2222628"/>
              <a:gd name="connsiteY1-14" fmla="*/ 0 h 964353"/>
              <a:gd name="connsiteX2-15" fmla="*/ 2222628 w 2222628"/>
              <a:gd name="connsiteY2-16" fmla="*/ 0 h 964353"/>
              <a:gd name="connsiteX3-17" fmla="*/ 1717124 w 2222628"/>
              <a:gd name="connsiteY3-18" fmla="*/ 964353 h 964353"/>
              <a:gd name="connsiteX4-19" fmla="*/ 0 w 2222628"/>
              <a:gd name="connsiteY4-20" fmla="*/ 964353 h 964353"/>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2222628" h="964353">
                <a:moveTo>
                  <a:pt x="0" y="964353"/>
                </a:moveTo>
                <a:cubicBezTo>
                  <a:pt x="226" y="642902"/>
                  <a:pt x="453" y="321451"/>
                  <a:pt x="679" y="0"/>
                </a:cubicBezTo>
                <a:lnTo>
                  <a:pt x="2222628" y="0"/>
                </a:lnTo>
                <a:lnTo>
                  <a:pt x="1717124" y="964353"/>
                </a:lnTo>
                <a:lnTo>
                  <a:pt x="0" y="964353"/>
                </a:lnTo>
                <a:close/>
              </a:path>
            </a:pathLst>
          </a:custGeom>
          <a:solidFill>
            <a:srgbClr val="09425E"/>
          </a:solidFill>
          <a:ln>
            <a:noFill/>
          </a:ln>
        </p:spPr>
        <p:style>
          <a:lnRef idx="2">
            <a:schemeClr val="accent1">
              <a:shade val="50000"/>
            </a:schemeClr>
          </a:lnRef>
          <a:fillRef idx="1">
            <a:schemeClr val="accent1"/>
          </a:fillRef>
          <a:effectRef idx="0">
            <a:schemeClr val="accent1"/>
          </a:effectRef>
          <a:fontRef idx="minor">
            <a:schemeClr val="lt1"/>
          </a:fontRef>
        </p:style>
        <p:txBody>
          <a:bodyPr lIns="72823" tIns="36411" rIns="72823" bIns="36411" rtlCol="0" anchor="ctr"/>
          <a:lstStyle/>
          <a:p>
            <a:pPr algn="ctr"/>
            <a:endParaRPr lang="en-GB">
              <a:solidFill>
                <a:schemeClr val="tx1">
                  <a:lumMod val="65000"/>
                  <a:lumOff val="35000"/>
                </a:schemeClr>
              </a:solidFill>
            </a:endParaRPr>
          </a:p>
        </p:txBody>
      </p:sp>
      <p:pic>
        <p:nvPicPr>
          <p:cNvPr id="2" name="图片 1" descr="4"/>
          <p:cNvPicPr>
            <a:picLocks noChangeAspect="1"/>
          </p:cNvPicPr>
          <p:nvPr/>
        </p:nvPicPr>
        <p:blipFill>
          <a:blip r:embed="rId1" cstate="print"/>
          <a:stretch>
            <a:fillRect/>
          </a:stretch>
        </p:blipFill>
        <p:spPr>
          <a:xfrm>
            <a:off x="2710" y="43352"/>
            <a:ext cx="9123680" cy="6801402"/>
          </a:xfrm>
          <a:prstGeom prst="rect">
            <a:avLst/>
          </a:prstGeom>
        </p:spPr>
      </p:pic>
      <p:sp>
        <p:nvSpPr>
          <p:cNvPr id="3" name="椭圆 2"/>
          <p:cNvSpPr/>
          <p:nvPr/>
        </p:nvSpPr>
        <p:spPr bwMode="auto">
          <a:xfrm>
            <a:off x="2415157" y="3550823"/>
            <a:ext cx="810046" cy="476672"/>
          </a:xfrm>
          <a:prstGeom prst="ellipse">
            <a:avLst/>
          </a:prstGeom>
          <a:noFill/>
          <a:ln w="50800" cap="flat" cmpd="sng" algn="ctr">
            <a:solidFill>
              <a:srgbClr val="FF0000"/>
            </a:solidFill>
            <a:prstDash val="solid"/>
            <a:round/>
            <a:headEnd type="none" w="med" len="med"/>
            <a:tailEnd type="none" w="med" len="med"/>
          </a:ln>
          <a:effectLst/>
        </p:spPr>
        <p:txBody>
          <a:bodyPr vert="horz" wrap="square" lIns="76801" tIns="38400" rIns="76801" bIns="38400" numCol="1" rtlCol="0" anchor="t" anchorCtr="0" compatLnSpc="1"/>
          <a:lstStyle/>
          <a:p>
            <a:pPr defTabSz="728345" fontAlgn="base">
              <a:spcBef>
                <a:spcPct val="0"/>
              </a:spcBef>
              <a:spcAft>
                <a:spcPct val="0"/>
              </a:spcAft>
            </a:pPr>
            <a:endParaRPr lang="zh-CN" altLang="en-US" sz="1500" dirty="0">
              <a:latin typeface="Arial" panose="020B0604020202020204" pitchFamily="34" charset="0"/>
            </a:endParaRPr>
          </a:p>
        </p:txBody>
      </p:sp>
    </p:spTree>
  </p:cSld>
  <p:clrMapOvr>
    <a:masterClrMapping/>
  </p:clrMapOvr>
  <mc:AlternateContent xmlns:mc="http://schemas.openxmlformats.org/markup-compatibility/2006">
    <mc:Choice xmlns:p14="http://schemas.microsoft.com/office/powerpoint/2010/main" Requires="p14">
      <p:transition spd="slow" p14:dur="1600" advTm="10000">
        <p14:gallery dir="l"/>
      </p:transition>
    </mc:Choice>
    <mc:Fallback>
      <p:transition spd="slow" advTm="10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ldLvl="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 name="Parallelogram 13"/>
          <p:cNvSpPr/>
          <p:nvPr/>
        </p:nvSpPr>
        <p:spPr>
          <a:xfrm>
            <a:off x="2499" y="194559"/>
            <a:ext cx="575457" cy="435044"/>
          </a:xfrm>
          <a:custGeom>
            <a:avLst/>
            <a:gdLst>
              <a:gd name="connsiteX0" fmla="*/ 0 w 2222628"/>
              <a:gd name="connsiteY0" fmla="*/ 964353 h 964353"/>
              <a:gd name="connsiteX1" fmla="*/ 505504 w 2222628"/>
              <a:gd name="connsiteY1" fmla="*/ 0 h 964353"/>
              <a:gd name="connsiteX2" fmla="*/ 2222628 w 2222628"/>
              <a:gd name="connsiteY2" fmla="*/ 0 h 964353"/>
              <a:gd name="connsiteX3" fmla="*/ 1717124 w 2222628"/>
              <a:gd name="connsiteY3" fmla="*/ 964353 h 964353"/>
              <a:gd name="connsiteX4" fmla="*/ 0 w 2222628"/>
              <a:gd name="connsiteY4" fmla="*/ 964353 h 964353"/>
              <a:gd name="connsiteX0-1" fmla="*/ 0 w 2222628"/>
              <a:gd name="connsiteY0-2" fmla="*/ 964353 h 964353"/>
              <a:gd name="connsiteX1-3" fmla="*/ 19729 w 2222628"/>
              <a:gd name="connsiteY1-4" fmla="*/ 0 h 964353"/>
              <a:gd name="connsiteX2-5" fmla="*/ 2222628 w 2222628"/>
              <a:gd name="connsiteY2-6" fmla="*/ 0 h 964353"/>
              <a:gd name="connsiteX3-7" fmla="*/ 1717124 w 2222628"/>
              <a:gd name="connsiteY3-8" fmla="*/ 964353 h 964353"/>
              <a:gd name="connsiteX4-9" fmla="*/ 0 w 2222628"/>
              <a:gd name="connsiteY4-10" fmla="*/ 964353 h 964353"/>
              <a:gd name="connsiteX0-11" fmla="*/ 0 w 2222628"/>
              <a:gd name="connsiteY0-12" fmla="*/ 964353 h 964353"/>
              <a:gd name="connsiteX1-13" fmla="*/ 679 w 2222628"/>
              <a:gd name="connsiteY1-14" fmla="*/ 0 h 964353"/>
              <a:gd name="connsiteX2-15" fmla="*/ 2222628 w 2222628"/>
              <a:gd name="connsiteY2-16" fmla="*/ 0 h 964353"/>
              <a:gd name="connsiteX3-17" fmla="*/ 1717124 w 2222628"/>
              <a:gd name="connsiteY3-18" fmla="*/ 964353 h 964353"/>
              <a:gd name="connsiteX4-19" fmla="*/ 0 w 2222628"/>
              <a:gd name="connsiteY4-20" fmla="*/ 964353 h 964353"/>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2222628" h="964353">
                <a:moveTo>
                  <a:pt x="0" y="964353"/>
                </a:moveTo>
                <a:cubicBezTo>
                  <a:pt x="226" y="642902"/>
                  <a:pt x="453" y="321451"/>
                  <a:pt x="679" y="0"/>
                </a:cubicBezTo>
                <a:lnTo>
                  <a:pt x="2222628" y="0"/>
                </a:lnTo>
                <a:lnTo>
                  <a:pt x="1717124" y="964353"/>
                </a:lnTo>
                <a:lnTo>
                  <a:pt x="0" y="964353"/>
                </a:lnTo>
                <a:close/>
              </a:path>
            </a:pathLst>
          </a:custGeom>
          <a:solidFill>
            <a:srgbClr val="09425E"/>
          </a:solidFill>
          <a:ln>
            <a:noFill/>
          </a:ln>
        </p:spPr>
        <p:style>
          <a:lnRef idx="2">
            <a:schemeClr val="accent1">
              <a:shade val="50000"/>
            </a:schemeClr>
          </a:lnRef>
          <a:fillRef idx="1">
            <a:schemeClr val="accent1"/>
          </a:fillRef>
          <a:effectRef idx="0">
            <a:schemeClr val="accent1"/>
          </a:effectRef>
          <a:fontRef idx="minor">
            <a:schemeClr val="lt1"/>
          </a:fontRef>
        </p:style>
        <p:txBody>
          <a:bodyPr lIns="72823" tIns="36411" rIns="72823" bIns="36411" rtlCol="0" anchor="ctr"/>
          <a:lstStyle/>
          <a:p>
            <a:pPr algn="ctr"/>
            <a:endParaRPr lang="en-GB">
              <a:solidFill>
                <a:schemeClr val="tx1">
                  <a:lumMod val="65000"/>
                  <a:lumOff val="35000"/>
                </a:schemeClr>
              </a:solidFill>
            </a:endParaRPr>
          </a:p>
        </p:txBody>
      </p:sp>
      <p:pic>
        <p:nvPicPr>
          <p:cNvPr id="2" name="图片 1" descr="5"/>
          <p:cNvPicPr>
            <a:picLocks noChangeAspect="1"/>
          </p:cNvPicPr>
          <p:nvPr/>
        </p:nvPicPr>
        <p:blipFill>
          <a:blip r:embed="rId1" cstate="print"/>
          <a:stretch>
            <a:fillRect/>
          </a:stretch>
        </p:blipFill>
        <p:spPr>
          <a:xfrm>
            <a:off x="2710" y="3010"/>
            <a:ext cx="9138130" cy="6872451"/>
          </a:xfrm>
          <a:prstGeom prst="rect">
            <a:avLst/>
          </a:prstGeom>
        </p:spPr>
      </p:pic>
      <p:sp>
        <p:nvSpPr>
          <p:cNvPr id="3" name="椭圆 2"/>
          <p:cNvSpPr/>
          <p:nvPr/>
        </p:nvSpPr>
        <p:spPr bwMode="auto">
          <a:xfrm>
            <a:off x="4739527" y="3550625"/>
            <a:ext cx="1061156" cy="1364375"/>
          </a:xfrm>
          <a:prstGeom prst="ellipse">
            <a:avLst/>
          </a:prstGeom>
          <a:noFill/>
          <a:ln w="50800" cap="flat" cmpd="sng" algn="ctr">
            <a:solidFill>
              <a:srgbClr val="FF0000"/>
            </a:solidFill>
            <a:prstDash val="solid"/>
            <a:round/>
            <a:headEnd type="none" w="med" len="med"/>
            <a:tailEnd type="none" w="med" len="med"/>
          </a:ln>
          <a:effectLst/>
        </p:spPr>
        <p:txBody>
          <a:bodyPr vert="horz" wrap="square" lIns="76801" tIns="38400" rIns="76801" bIns="38400" numCol="1" rtlCol="0" anchor="t" anchorCtr="0" compatLnSpc="1"/>
          <a:lstStyle/>
          <a:p>
            <a:pPr defTabSz="728345" fontAlgn="base">
              <a:spcBef>
                <a:spcPct val="0"/>
              </a:spcBef>
              <a:spcAft>
                <a:spcPct val="0"/>
              </a:spcAft>
            </a:pPr>
            <a:endParaRPr lang="zh-CN" altLang="en-US" sz="1500" dirty="0">
              <a:latin typeface="Arial" panose="020B0604020202020204" pitchFamily="34" charset="0"/>
            </a:endParaRPr>
          </a:p>
        </p:txBody>
      </p:sp>
      <p:sp>
        <p:nvSpPr>
          <p:cNvPr id="6" name="任意多边形 5"/>
          <p:cNvSpPr/>
          <p:nvPr/>
        </p:nvSpPr>
        <p:spPr bwMode="auto">
          <a:xfrm rot="10800000">
            <a:off x="5800875" y="1969644"/>
            <a:ext cx="1026058" cy="2204864"/>
          </a:xfrm>
          <a:custGeom>
            <a:avLst/>
            <a:gdLst>
              <a:gd name="connsiteX0" fmla="*/ 0 w 3213100"/>
              <a:gd name="connsiteY0" fmla="*/ 2146300 h 2146300"/>
              <a:gd name="connsiteX1" fmla="*/ 2667000 w 3213100"/>
              <a:gd name="connsiteY1" fmla="*/ 279400 h 2146300"/>
              <a:gd name="connsiteX2" fmla="*/ 2667000 w 3213100"/>
              <a:gd name="connsiteY2" fmla="*/ 0 h 2146300"/>
              <a:gd name="connsiteX3" fmla="*/ 3213100 w 3213100"/>
              <a:gd name="connsiteY3" fmla="*/ 406400 h 2146300"/>
              <a:gd name="connsiteX4" fmla="*/ 2794000 w 3213100"/>
              <a:gd name="connsiteY4" fmla="*/ 1028700 h 2146300"/>
              <a:gd name="connsiteX5" fmla="*/ 2794000 w 3213100"/>
              <a:gd name="connsiteY5" fmla="*/ 800100 h 2146300"/>
              <a:gd name="connsiteX6" fmla="*/ 0 w 3213100"/>
              <a:gd name="connsiteY6" fmla="*/ 2146300 h 2146300"/>
              <a:gd name="connsiteX0-1" fmla="*/ 0 w 3213100"/>
              <a:gd name="connsiteY0-2" fmla="*/ 2146300 h 2146300"/>
              <a:gd name="connsiteX1-3" fmla="*/ 2667000 w 3213100"/>
              <a:gd name="connsiteY1-4" fmla="*/ 279400 h 2146300"/>
              <a:gd name="connsiteX2-5" fmla="*/ 2667000 w 3213100"/>
              <a:gd name="connsiteY2-6" fmla="*/ 0 h 2146300"/>
              <a:gd name="connsiteX3-7" fmla="*/ 3213100 w 3213100"/>
              <a:gd name="connsiteY3-8" fmla="*/ 406400 h 2146300"/>
              <a:gd name="connsiteX4-9" fmla="*/ 2794000 w 3213100"/>
              <a:gd name="connsiteY4-10" fmla="*/ 1028700 h 2146300"/>
              <a:gd name="connsiteX5-11" fmla="*/ 2794000 w 3213100"/>
              <a:gd name="connsiteY5-12" fmla="*/ 800100 h 2146300"/>
              <a:gd name="connsiteX6-13" fmla="*/ 0 w 3213100"/>
              <a:gd name="connsiteY6-14" fmla="*/ 2146300 h 2146300"/>
              <a:gd name="connsiteX0-15" fmla="*/ 0 w 3213100"/>
              <a:gd name="connsiteY0-16" fmla="*/ 2146300 h 2146300"/>
              <a:gd name="connsiteX1-17" fmla="*/ 2667000 w 3213100"/>
              <a:gd name="connsiteY1-18" fmla="*/ 279400 h 2146300"/>
              <a:gd name="connsiteX2-19" fmla="*/ 2667000 w 3213100"/>
              <a:gd name="connsiteY2-20" fmla="*/ 0 h 2146300"/>
              <a:gd name="connsiteX3-21" fmla="*/ 3213100 w 3213100"/>
              <a:gd name="connsiteY3-22" fmla="*/ 406400 h 2146300"/>
              <a:gd name="connsiteX4-23" fmla="*/ 2794000 w 3213100"/>
              <a:gd name="connsiteY4-24" fmla="*/ 1028700 h 2146300"/>
              <a:gd name="connsiteX5-25" fmla="*/ 2794000 w 3213100"/>
              <a:gd name="connsiteY5-26" fmla="*/ 800100 h 2146300"/>
              <a:gd name="connsiteX6-27" fmla="*/ 0 w 3213100"/>
              <a:gd name="connsiteY6-28" fmla="*/ 2146300 h 2146300"/>
              <a:gd name="connsiteX0-29" fmla="*/ 0 w 3213100"/>
              <a:gd name="connsiteY0-30" fmla="*/ 2146300 h 2146300"/>
              <a:gd name="connsiteX1-31" fmla="*/ 2667000 w 3213100"/>
              <a:gd name="connsiteY1-32" fmla="*/ 279400 h 2146300"/>
              <a:gd name="connsiteX2-33" fmla="*/ 2667000 w 3213100"/>
              <a:gd name="connsiteY2-34" fmla="*/ 0 h 2146300"/>
              <a:gd name="connsiteX3-35" fmla="*/ 3213100 w 3213100"/>
              <a:gd name="connsiteY3-36" fmla="*/ 406400 h 2146300"/>
              <a:gd name="connsiteX4-37" fmla="*/ 2794000 w 3213100"/>
              <a:gd name="connsiteY4-38" fmla="*/ 1028700 h 2146300"/>
              <a:gd name="connsiteX5-39" fmla="*/ 2794000 w 3213100"/>
              <a:gd name="connsiteY5-40" fmla="*/ 800100 h 2146300"/>
              <a:gd name="connsiteX6-41" fmla="*/ 0 w 3213100"/>
              <a:gd name="connsiteY6-42" fmla="*/ 2146300 h 2146300"/>
              <a:gd name="connsiteX0-43" fmla="*/ 0 w 3213100"/>
              <a:gd name="connsiteY0-44" fmla="*/ 2146300 h 2146300"/>
              <a:gd name="connsiteX1-45" fmla="*/ 2667000 w 3213100"/>
              <a:gd name="connsiteY1-46" fmla="*/ 279400 h 2146300"/>
              <a:gd name="connsiteX2-47" fmla="*/ 2667000 w 3213100"/>
              <a:gd name="connsiteY2-48" fmla="*/ 0 h 2146300"/>
              <a:gd name="connsiteX3-49" fmla="*/ 3213100 w 3213100"/>
              <a:gd name="connsiteY3-50" fmla="*/ 406400 h 2146300"/>
              <a:gd name="connsiteX4-51" fmla="*/ 2794000 w 3213100"/>
              <a:gd name="connsiteY4-52" fmla="*/ 1028700 h 2146300"/>
              <a:gd name="connsiteX5-53" fmla="*/ 2794000 w 3213100"/>
              <a:gd name="connsiteY5-54" fmla="*/ 800100 h 2146300"/>
              <a:gd name="connsiteX6-55" fmla="*/ 0 w 3213100"/>
              <a:gd name="connsiteY6-56" fmla="*/ 2146300 h 2146300"/>
              <a:gd name="connsiteX0-57" fmla="*/ 0 w 3213100"/>
              <a:gd name="connsiteY0-58" fmla="*/ 2146300 h 2146300"/>
              <a:gd name="connsiteX1-59" fmla="*/ 2667000 w 3213100"/>
              <a:gd name="connsiteY1-60" fmla="*/ 279400 h 2146300"/>
              <a:gd name="connsiteX2-61" fmla="*/ 2667000 w 3213100"/>
              <a:gd name="connsiteY2-62" fmla="*/ 0 h 2146300"/>
              <a:gd name="connsiteX3-63" fmla="*/ 3213100 w 3213100"/>
              <a:gd name="connsiteY3-64" fmla="*/ 406400 h 2146300"/>
              <a:gd name="connsiteX4-65" fmla="*/ 2794000 w 3213100"/>
              <a:gd name="connsiteY4-66" fmla="*/ 1028700 h 2146300"/>
              <a:gd name="connsiteX5-67" fmla="*/ 2794000 w 3213100"/>
              <a:gd name="connsiteY5-68" fmla="*/ 800100 h 2146300"/>
              <a:gd name="connsiteX6-69" fmla="*/ 0 w 3213100"/>
              <a:gd name="connsiteY6-70" fmla="*/ 2146300 h 2146300"/>
              <a:gd name="connsiteX0-71" fmla="*/ 0 w 2377840"/>
              <a:gd name="connsiteY0-72" fmla="*/ 2791247 h 2791247"/>
              <a:gd name="connsiteX1-73" fmla="*/ 1831740 w 2377840"/>
              <a:gd name="connsiteY1-74" fmla="*/ 279400 h 2791247"/>
              <a:gd name="connsiteX2-75" fmla="*/ 1831740 w 2377840"/>
              <a:gd name="connsiteY2-76" fmla="*/ 0 h 2791247"/>
              <a:gd name="connsiteX3-77" fmla="*/ 2377840 w 2377840"/>
              <a:gd name="connsiteY3-78" fmla="*/ 406400 h 2791247"/>
              <a:gd name="connsiteX4-79" fmla="*/ 1958740 w 2377840"/>
              <a:gd name="connsiteY4-80" fmla="*/ 1028700 h 2791247"/>
              <a:gd name="connsiteX5-81" fmla="*/ 1958740 w 2377840"/>
              <a:gd name="connsiteY5-82" fmla="*/ 800100 h 2791247"/>
              <a:gd name="connsiteX6-83" fmla="*/ 0 w 2377840"/>
              <a:gd name="connsiteY6-84" fmla="*/ 2791247 h 2791247"/>
              <a:gd name="connsiteX0-85" fmla="*/ 30974 w 2408814"/>
              <a:gd name="connsiteY0-86" fmla="*/ 2791247 h 2791247"/>
              <a:gd name="connsiteX1-87" fmla="*/ 1862714 w 2408814"/>
              <a:gd name="connsiteY1-88" fmla="*/ 279400 h 2791247"/>
              <a:gd name="connsiteX2-89" fmla="*/ 1862714 w 2408814"/>
              <a:gd name="connsiteY2-90" fmla="*/ 0 h 2791247"/>
              <a:gd name="connsiteX3-91" fmla="*/ 2408814 w 2408814"/>
              <a:gd name="connsiteY3-92" fmla="*/ 406400 h 2791247"/>
              <a:gd name="connsiteX4-93" fmla="*/ 1989714 w 2408814"/>
              <a:gd name="connsiteY4-94" fmla="*/ 1028700 h 2791247"/>
              <a:gd name="connsiteX5-95" fmla="*/ 1989714 w 2408814"/>
              <a:gd name="connsiteY5-96" fmla="*/ 800100 h 2791247"/>
              <a:gd name="connsiteX6-97" fmla="*/ 30974 w 2408814"/>
              <a:gd name="connsiteY6-98" fmla="*/ 2791247 h 2791247"/>
              <a:gd name="connsiteX0-99" fmla="*/ 30974 w 2408814"/>
              <a:gd name="connsiteY0-100" fmla="*/ 2791247 h 2791247"/>
              <a:gd name="connsiteX1-101" fmla="*/ 1862714 w 2408814"/>
              <a:gd name="connsiteY1-102" fmla="*/ 279400 h 2791247"/>
              <a:gd name="connsiteX2-103" fmla="*/ 1862714 w 2408814"/>
              <a:gd name="connsiteY2-104" fmla="*/ 0 h 2791247"/>
              <a:gd name="connsiteX3-105" fmla="*/ 2408814 w 2408814"/>
              <a:gd name="connsiteY3-106" fmla="*/ 406400 h 2791247"/>
              <a:gd name="connsiteX4-107" fmla="*/ 1989714 w 2408814"/>
              <a:gd name="connsiteY4-108" fmla="*/ 1028700 h 2791247"/>
              <a:gd name="connsiteX5-109" fmla="*/ 1989714 w 2408814"/>
              <a:gd name="connsiteY5-110" fmla="*/ 800100 h 2791247"/>
              <a:gd name="connsiteX6-111" fmla="*/ 30974 w 2408814"/>
              <a:gd name="connsiteY6-112" fmla="*/ 2791247 h 2791247"/>
              <a:gd name="connsiteX0-113" fmla="*/ 30974 w 2408814"/>
              <a:gd name="connsiteY0-114" fmla="*/ 2791247 h 2791247"/>
              <a:gd name="connsiteX1-115" fmla="*/ 1862714 w 2408814"/>
              <a:gd name="connsiteY1-116" fmla="*/ 279400 h 2791247"/>
              <a:gd name="connsiteX2-117" fmla="*/ 1862714 w 2408814"/>
              <a:gd name="connsiteY2-118" fmla="*/ 0 h 2791247"/>
              <a:gd name="connsiteX3-119" fmla="*/ 2408814 w 2408814"/>
              <a:gd name="connsiteY3-120" fmla="*/ 406400 h 2791247"/>
              <a:gd name="connsiteX4-121" fmla="*/ 1989714 w 2408814"/>
              <a:gd name="connsiteY4-122" fmla="*/ 1028700 h 2791247"/>
              <a:gd name="connsiteX5-123" fmla="*/ 1989714 w 2408814"/>
              <a:gd name="connsiteY5-124" fmla="*/ 800100 h 2791247"/>
              <a:gd name="connsiteX6-125" fmla="*/ 30974 w 2408814"/>
              <a:gd name="connsiteY6-126" fmla="*/ 2791247 h 2791247"/>
              <a:gd name="connsiteX0-127" fmla="*/ 28845 w 2406685"/>
              <a:gd name="connsiteY0-128" fmla="*/ 2791247 h 2791247"/>
              <a:gd name="connsiteX1-129" fmla="*/ 1860585 w 2406685"/>
              <a:gd name="connsiteY1-130" fmla="*/ 279400 h 2791247"/>
              <a:gd name="connsiteX2-131" fmla="*/ 1860585 w 2406685"/>
              <a:gd name="connsiteY2-132" fmla="*/ 0 h 2791247"/>
              <a:gd name="connsiteX3-133" fmla="*/ 2406685 w 2406685"/>
              <a:gd name="connsiteY3-134" fmla="*/ 406400 h 2791247"/>
              <a:gd name="connsiteX4-135" fmla="*/ 1987585 w 2406685"/>
              <a:gd name="connsiteY4-136" fmla="*/ 1028700 h 2791247"/>
              <a:gd name="connsiteX5-137" fmla="*/ 1987585 w 2406685"/>
              <a:gd name="connsiteY5-138" fmla="*/ 800100 h 2791247"/>
              <a:gd name="connsiteX6-139" fmla="*/ 28845 w 2406685"/>
              <a:gd name="connsiteY6-140" fmla="*/ 2791247 h 2791247"/>
              <a:gd name="connsiteX0-141" fmla="*/ 28845 w 2406685"/>
              <a:gd name="connsiteY0-142" fmla="*/ 2791247 h 2791247"/>
              <a:gd name="connsiteX1-143" fmla="*/ 1860585 w 2406685"/>
              <a:gd name="connsiteY1-144" fmla="*/ 279400 h 2791247"/>
              <a:gd name="connsiteX2-145" fmla="*/ 1860585 w 2406685"/>
              <a:gd name="connsiteY2-146" fmla="*/ 0 h 2791247"/>
              <a:gd name="connsiteX3-147" fmla="*/ 2406685 w 2406685"/>
              <a:gd name="connsiteY3-148" fmla="*/ 406400 h 2791247"/>
              <a:gd name="connsiteX4-149" fmla="*/ 1987585 w 2406685"/>
              <a:gd name="connsiteY4-150" fmla="*/ 1028700 h 2791247"/>
              <a:gd name="connsiteX5-151" fmla="*/ 1892429 w 2406685"/>
              <a:gd name="connsiteY5-152" fmla="*/ 793756 h 2791247"/>
              <a:gd name="connsiteX6-153" fmla="*/ 28845 w 2406685"/>
              <a:gd name="connsiteY6-154" fmla="*/ 2791247 h 2791247"/>
              <a:gd name="connsiteX0-155" fmla="*/ 28845 w 2406685"/>
              <a:gd name="connsiteY0-156" fmla="*/ 2791247 h 2791247"/>
              <a:gd name="connsiteX1-157" fmla="*/ 1860585 w 2406685"/>
              <a:gd name="connsiteY1-158" fmla="*/ 279400 h 2791247"/>
              <a:gd name="connsiteX2-159" fmla="*/ 1860585 w 2406685"/>
              <a:gd name="connsiteY2-160" fmla="*/ 0 h 2791247"/>
              <a:gd name="connsiteX3-161" fmla="*/ 2406685 w 2406685"/>
              <a:gd name="connsiteY3-162" fmla="*/ 406400 h 2791247"/>
              <a:gd name="connsiteX4-163" fmla="*/ 1917804 w 2406685"/>
              <a:gd name="connsiteY4-164" fmla="*/ 1066763 h 2791247"/>
              <a:gd name="connsiteX5-165" fmla="*/ 1892429 w 2406685"/>
              <a:gd name="connsiteY5-166" fmla="*/ 793756 h 2791247"/>
              <a:gd name="connsiteX6-167" fmla="*/ 28845 w 2406685"/>
              <a:gd name="connsiteY6-168" fmla="*/ 2791247 h 2791247"/>
              <a:gd name="connsiteX0-169" fmla="*/ 28845 w 2406685"/>
              <a:gd name="connsiteY0-170" fmla="*/ 2791247 h 2791247"/>
              <a:gd name="connsiteX1-171" fmla="*/ 1860585 w 2406685"/>
              <a:gd name="connsiteY1-172" fmla="*/ 279400 h 2791247"/>
              <a:gd name="connsiteX2-173" fmla="*/ 1860585 w 2406685"/>
              <a:gd name="connsiteY2-174" fmla="*/ 0 h 2791247"/>
              <a:gd name="connsiteX3-175" fmla="*/ 2406685 w 2406685"/>
              <a:gd name="connsiteY3-176" fmla="*/ 406400 h 2791247"/>
              <a:gd name="connsiteX4-177" fmla="*/ 1924148 w 2406685"/>
              <a:gd name="connsiteY4-178" fmla="*/ 1104825 h 2791247"/>
              <a:gd name="connsiteX5-179" fmla="*/ 1892429 w 2406685"/>
              <a:gd name="connsiteY5-180" fmla="*/ 793756 h 2791247"/>
              <a:gd name="connsiteX6-181" fmla="*/ 28845 w 2406685"/>
              <a:gd name="connsiteY6-182" fmla="*/ 2791247 h 2791247"/>
              <a:gd name="connsiteX0-183" fmla="*/ 28845 w 2520872"/>
              <a:gd name="connsiteY0-184" fmla="*/ 2791247 h 2791247"/>
              <a:gd name="connsiteX1-185" fmla="*/ 1860585 w 2520872"/>
              <a:gd name="connsiteY1-186" fmla="*/ 279400 h 2791247"/>
              <a:gd name="connsiteX2-187" fmla="*/ 1860585 w 2520872"/>
              <a:gd name="connsiteY2-188" fmla="*/ 0 h 2791247"/>
              <a:gd name="connsiteX3-189" fmla="*/ 2520872 w 2520872"/>
              <a:gd name="connsiteY3-190" fmla="*/ 450806 h 2791247"/>
              <a:gd name="connsiteX4-191" fmla="*/ 1924148 w 2520872"/>
              <a:gd name="connsiteY4-192" fmla="*/ 1104825 h 2791247"/>
              <a:gd name="connsiteX5-193" fmla="*/ 1892429 w 2520872"/>
              <a:gd name="connsiteY5-194" fmla="*/ 793756 h 2791247"/>
              <a:gd name="connsiteX6-195" fmla="*/ 28845 w 2520872"/>
              <a:gd name="connsiteY6-196" fmla="*/ 2791247 h 2791247"/>
              <a:gd name="connsiteX0-197" fmla="*/ 28845 w 2520872"/>
              <a:gd name="connsiteY0-198" fmla="*/ 2791247 h 2791247"/>
              <a:gd name="connsiteX1-199" fmla="*/ 1860585 w 2520872"/>
              <a:gd name="connsiteY1-200" fmla="*/ 279400 h 2791247"/>
              <a:gd name="connsiteX2-201" fmla="*/ 1860585 w 2520872"/>
              <a:gd name="connsiteY2-202" fmla="*/ 0 h 2791247"/>
              <a:gd name="connsiteX3-203" fmla="*/ 2520872 w 2520872"/>
              <a:gd name="connsiteY3-204" fmla="*/ 450806 h 2791247"/>
              <a:gd name="connsiteX4-205" fmla="*/ 1886086 w 2520872"/>
              <a:gd name="connsiteY4-206" fmla="*/ 1079450 h 2791247"/>
              <a:gd name="connsiteX5-207" fmla="*/ 1892429 w 2520872"/>
              <a:gd name="connsiteY5-208" fmla="*/ 793756 h 2791247"/>
              <a:gd name="connsiteX6-209" fmla="*/ 28845 w 2520872"/>
              <a:gd name="connsiteY6-210" fmla="*/ 2791247 h 2791247"/>
              <a:gd name="connsiteX0-211" fmla="*/ 28845 w 2520872"/>
              <a:gd name="connsiteY0-212" fmla="*/ 2791247 h 2791247"/>
              <a:gd name="connsiteX1-213" fmla="*/ 1860585 w 2520872"/>
              <a:gd name="connsiteY1-214" fmla="*/ 279400 h 2791247"/>
              <a:gd name="connsiteX2-215" fmla="*/ 1860585 w 2520872"/>
              <a:gd name="connsiteY2-216" fmla="*/ 0 h 2791247"/>
              <a:gd name="connsiteX3-217" fmla="*/ 2520872 w 2520872"/>
              <a:gd name="connsiteY3-218" fmla="*/ 450806 h 2791247"/>
              <a:gd name="connsiteX4-219" fmla="*/ 1886086 w 2520872"/>
              <a:gd name="connsiteY4-220" fmla="*/ 1098482 h 2791247"/>
              <a:gd name="connsiteX5-221" fmla="*/ 1892429 w 2520872"/>
              <a:gd name="connsiteY5-222" fmla="*/ 793756 h 2791247"/>
              <a:gd name="connsiteX6-223" fmla="*/ 28845 w 2520872"/>
              <a:gd name="connsiteY6-224" fmla="*/ 2791247 h 2791247"/>
              <a:gd name="connsiteX0-225" fmla="*/ 28845 w 2520872"/>
              <a:gd name="connsiteY0-226" fmla="*/ 2791247 h 2791247"/>
              <a:gd name="connsiteX1-227" fmla="*/ 1860585 w 2520872"/>
              <a:gd name="connsiteY1-228" fmla="*/ 279400 h 2791247"/>
              <a:gd name="connsiteX2-229" fmla="*/ 1860585 w 2520872"/>
              <a:gd name="connsiteY2-230" fmla="*/ 0 h 2791247"/>
              <a:gd name="connsiteX3-231" fmla="*/ 2520872 w 2520872"/>
              <a:gd name="connsiteY3-232" fmla="*/ 450806 h 2791247"/>
              <a:gd name="connsiteX4-233" fmla="*/ 1898774 w 2520872"/>
              <a:gd name="connsiteY4-234" fmla="*/ 1104826 h 2791247"/>
              <a:gd name="connsiteX5-235" fmla="*/ 1892429 w 2520872"/>
              <a:gd name="connsiteY5-236" fmla="*/ 793756 h 2791247"/>
              <a:gd name="connsiteX6-237" fmla="*/ 28845 w 2520872"/>
              <a:gd name="connsiteY6-238" fmla="*/ 2791247 h 2791247"/>
              <a:gd name="connsiteX0-239" fmla="*/ 28845 w 2520872"/>
              <a:gd name="connsiteY0-240" fmla="*/ 2791247 h 2791247"/>
              <a:gd name="connsiteX1-241" fmla="*/ 1860585 w 2520872"/>
              <a:gd name="connsiteY1-242" fmla="*/ 279400 h 2791247"/>
              <a:gd name="connsiteX2-243" fmla="*/ 1860585 w 2520872"/>
              <a:gd name="connsiteY2-244" fmla="*/ 0 h 2791247"/>
              <a:gd name="connsiteX3-245" fmla="*/ 2520872 w 2520872"/>
              <a:gd name="connsiteY3-246" fmla="*/ 450806 h 2791247"/>
              <a:gd name="connsiteX4-247" fmla="*/ 1898774 w 2520872"/>
              <a:gd name="connsiteY4-248" fmla="*/ 1104826 h 2791247"/>
              <a:gd name="connsiteX5-249" fmla="*/ 1892429 w 2520872"/>
              <a:gd name="connsiteY5-250" fmla="*/ 793756 h 2791247"/>
              <a:gd name="connsiteX6-251" fmla="*/ 28845 w 2520872"/>
              <a:gd name="connsiteY6-252" fmla="*/ 2791247 h 2791247"/>
              <a:gd name="connsiteX0-253" fmla="*/ 54202 w 2546229"/>
              <a:gd name="connsiteY0-254" fmla="*/ 2791247 h 2791247"/>
              <a:gd name="connsiteX1-255" fmla="*/ 1885942 w 2546229"/>
              <a:gd name="connsiteY1-256" fmla="*/ 279400 h 2791247"/>
              <a:gd name="connsiteX2-257" fmla="*/ 1885942 w 2546229"/>
              <a:gd name="connsiteY2-258" fmla="*/ 0 h 2791247"/>
              <a:gd name="connsiteX3-259" fmla="*/ 2546229 w 2546229"/>
              <a:gd name="connsiteY3-260" fmla="*/ 450806 h 2791247"/>
              <a:gd name="connsiteX4-261" fmla="*/ 1924131 w 2546229"/>
              <a:gd name="connsiteY4-262" fmla="*/ 1104826 h 2791247"/>
              <a:gd name="connsiteX5-263" fmla="*/ 1917786 w 2546229"/>
              <a:gd name="connsiteY5-264" fmla="*/ 793756 h 2791247"/>
              <a:gd name="connsiteX6-265" fmla="*/ 54202 w 2546229"/>
              <a:gd name="connsiteY6-266" fmla="*/ 2791247 h 2791247"/>
              <a:gd name="connsiteX0-267" fmla="*/ 33005 w 2525032"/>
              <a:gd name="connsiteY0-268" fmla="*/ 2791247 h 2791247"/>
              <a:gd name="connsiteX1-269" fmla="*/ 1864745 w 2525032"/>
              <a:gd name="connsiteY1-270" fmla="*/ 279400 h 2791247"/>
              <a:gd name="connsiteX2-271" fmla="*/ 1864745 w 2525032"/>
              <a:gd name="connsiteY2-272" fmla="*/ 0 h 2791247"/>
              <a:gd name="connsiteX3-273" fmla="*/ 2525032 w 2525032"/>
              <a:gd name="connsiteY3-274" fmla="*/ 450806 h 2791247"/>
              <a:gd name="connsiteX4-275" fmla="*/ 1902934 w 2525032"/>
              <a:gd name="connsiteY4-276" fmla="*/ 1104826 h 2791247"/>
              <a:gd name="connsiteX5-277" fmla="*/ 1896589 w 2525032"/>
              <a:gd name="connsiteY5-278" fmla="*/ 793756 h 2791247"/>
              <a:gd name="connsiteX6-279" fmla="*/ 33005 w 2525032"/>
              <a:gd name="connsiteY6-280" fmla="*/ 2791247 h 2791247"/>
              <a:gd name="connsiteX0-281" fmla="*/ 17588 w 2897981"/>
              <a:gd name="connsiteY0-282" fmla="*/ 2774284 h 2774284"/>
              <a:gd name="connsiteX1-283" fmla="*/ 2237694 w 2897981"/>
              <a:gd name="connsiteY1-284" fmla="*/ 279400 h 2774284"/>
              <a:gd name="connsiteX2-285" fmla="*/ 2237694 w 2897981"/>
              <a:gd name="connsiteY2-286" fmla="*/ 0 h 2774284"/>
              <a:gd name="connsiteX3-287" fmla="*/ 2897981 w 2897981"/>
              <a:gd name="connsiteY3-288" fmla="*/ 450806 h 2774284"/>
              <a:gd name="connsiteX4-289" fmla="*/ 2275883 w 2897981"/>
              <a:gd name="connsiteY4-290" fmla="*/ 1104826 h 2774284"/>
              <a:gd name="connsiteX5-291" fmla="*/ 2269538 w 2897981"/>
              <a:gd name="connsiteY5-292" fmla="*/ 793756 h 2774284"/>
              <a:gd name="connsiteX6-293" fmla="*/ 17588 w 2897981"/>
              <a:gd name="connsiteY6-294" fmla="*/ 2774284 h 2774284"/>
              <a:gd name="connsiteX0-295" fmla="*/ 17588 w 2897981"/>
              <a:gd name="connsiteY0-296" fmla="*/ 2774284 h 2774284"/>
              <a:gd name="connsiteX1-297" fmla="*/ 2237694 w 2897981"/>
              <a:gd name="connsiteY1-298" fmla="*/ 279400 h 2774284"/>
              <a:gd name="connsiteX2-299" fmla="*/ 2237694 w 2897981"/>
              <a:gd name="connsiteY2-300" fmla="*/ 0 h 2774284"/>
              <a:gd name="connsiteX3-301" fmla="*/ 2897981 w 2897981"/>
              <a:gd name="connsiteY3-302" fmla="*/ 450806 h 2774284"/>
              <a:gd name="connsiteX4-303" fmla="*/ 2275883 w 2897981"/>
              <a:gd name="connsiteY4-304" fmla="*/ 1104826 h 2774284"/>
              <a:gd name="connsiteX5-305" fmla="*/ 2269538 w 2897981"/>
              <a:gd name="connsiteY5-306" fmla="*/ 793756 h 2774284"/>
              <a:gd name="connsiteX6-307" fmla="*/ 17588 w 2897981"/>
              <a:gd name="connsiteY6-308" fmla="*/ 2774284 h 2774284"/>
              <a:gd name="connsiteX0-309" fmla="*/ 0 w 2880393"/>
              <a:gd name="connsiteY0-310" fmla="*/ 2774284 h 2774284"/>
              <a:gd name="connsiteX1-311" fmla="*/ 2220106 w 2880393"/>
              <a:gd name="connsiteY1-312" fmla="*/ 279400 h 2774284"/>
              <a:gd name="connsiteX2-313" fmla="*/ 2220106 w 2880393"/>
              <a:gd name="connsiteY2-314" fmla="*/ 0 h 2774284"/>
              <a:gd name="connsiteX3-315" fmla="*/ 2880393 w 2880393"/>
              <a:gd name="connsiteY3-316" fmla="*/ 450806 h 2774284"/>
              <a:gd name="connsiteX4-317" fmla="*/ 2258295 w 2880393"/>
              <a:gd name="connsiteY4-318" fmla="*/ 1104826 h 2774284"/>
              <a:gd name="connsiteX5-319" fmla="*/ 2251950 w 2880393"/>
              <a:gd name="connsiteY5-320" fmla="*/ 793756 h 2774284"/>
              <a:gd name="connsiteX6-321" fmla="*/ 0 w 2880393"/>
              <a:gd name="connsiteY6-322" fmla="*/ 2774284 h 2774284"/>
              <a:gd name="connsiteX0-323" fmla="*/ 0 w 2880393"/>
              <a:gd name="connsiteY0-324" fmla="*/ 2774284 h 2774284"/>
              <a:gd name="connsiteX1-325" fmla="*/ 2220106 w 2880393"/>
              <a:gd name="connsiteY1-326" fmla="*/ 279400 h 2774284"/>
              <a:gd name="connsiteX2-327" fmla="*/ 2220106 w 2880393"/>
              <a:gd name="connsiteY2-328" fmla="*/ 0 h 2774284"/>
              <a:gd name="connsiteX3-329" fmla="*/ 2880393 w 2880393"/>
              <a:gd name="connsiteY3-330" fmla="*/ 450806 h 2774284"/>
              <a:gd name="connsiteX4-331" fmla="*/ 2258295 w 2880393"/>
              <a:gd name="connsiteY4-332" fmla="*/ 1104826 h 2774284"/>
              <a:gd name="connsiteX5-333" fmla="*/ 2251950 w 2880393"/>
              <a:gd name="connsiteY5-334" fmla="*/ 793756 h 2774284"/>
              <a:gd name="connsiteX6-335" fmla="*/ 0 w 2880393"/>
              <a:gd name="connsiteY6-336" fmla="*/ 2774284 h 2774284"/>
              <a:gd name="connsiteX0-337" fmla="*/ 0 w 2880393"/>
              <a:gd name="connsiteY0-338" fmla="*/ 2774284 h 2774284"/>
              <a:gd name="connsiteX1-339" fmla="*/ 2220106 w 2880393"/>
              <a:gd name="connsiteY1-340" fmla="*/ 279400 h 2774284"/>
              <a:gd name="connsiteX2-341" fmla="*/ 2220106 w 2880393"/>
              <a:gd name="connsiteY2-342" fmla="*/ 0 h 2774284"/>
              <a:gd name="connsiteX3-343" fmla="*/ 2880393 w 2880393"/>
              <a:gd name="connsiteY3-344" fmla="*/ 450806 h 2774284"/>
              <a:gd name="connsiteX4-345" fmla="*/ 2258295 w 2880393"/>
              <a:gd name="connsiteY4-346" fmla="*/ 1104826 h 2774284"/>
              <a:gd name="connsiteX5-347" fmla="*/ 2251950 w 2880393"/>
              <a:gd name="connsiteY5-348" fmla="*/ 793756 h 2774284"/>
              <a:gd name="connsiteX6-349" fmla="*/ 0 w 2880393"/>
              <a:gd name="connsiteY6-350" fmla="*/ 2774284 h 2774284"/>
              <a:gd name="connsiteX0-351" fmla="*/ 0 w 2765321"/>
              <a:gd name="connsiteY0-352" fmla="*/ 2774284 h 2774284"/>
              <a:gd name="connsiteX1-353" fmla="*/ 2220106 w 2765321"/>
              <a:gd name="connsiteY1-354" fmla="*/ 279400 h 2774284"/>
              <a:gd name="connsiteX2-355" fmla="*/ 2220106 w 2765321"/>
              <a:gd name="connsiteY2-356" fmla="*/ 0 h 2774284"/>
              <a:gd name="connsiteX3-357" fmla="*/ 2765321 w 2765321"/>
              <a:gd name="connsiteY3-358" fmla="*/ 450806 h 2774284"/>
              <a:gd name="connsiteX4-359" fmla="*/ 2258295 w 2765321"/>
              <a:gd name="connsiteY4-360" fmla="*/ 1104826 h 2774284"/>
              <a:gd name="connsiteX5-361" fmla="*/ 2251950 w 2765321"/>
              <a:gd name="connsiteY5-362" fmla="*/ 793756 h 2774284"/>
              <a:gd name="connsiteX6-363" fmla="*/ 0 w 2765321"/>
              <a:gd name="connsiteY6-364" fmla="*/ 2774284 h 2774284"/>
              <a:gd name="connsiteX0-365" fmla="*/ 0 w 2621059"/>
              <a:gd name="connsiteY0-366" fmla="*/ 2774284 h 2774284"/>
              <a:gd name="connsiteX1-367" fmla="*/ 2220106 w 2621059"/>
              <a:gd name="connsiteY1-368" fmla="*/ 279400 h 2774284"/>
              <a:gd name="connsiteX2-369" fmla="*/ 2220106 w 2621059"/>
              <a:gd name="connsiteY2-370" fmla="*/ 0 h 2774284"/>
              <a:gd name="connsiteX3-371" fmla="*/ 2621059 w 2621059"/>
              <a:gd name="connsiteY3-372" fmla="*/ 450806 h 2774284"/>
              <a:gd name="connsiteX4-373" fmla="*/ 2258295 w 2621059"/>
              <a:gd name="connsiteY4-374" fmla="*/ 1104826 h 2774284"/>
              <a:gd name="connsiteX5-375" fmla="*/ 2251950 w 2621059"/>
              <a:gd name="connsiteY5-376" fmla="*/ 793756 h 2774284"/>
              <a:gd name="connsiteX6-377" fmla="*/ 0 w 2621059"/>
              <a:gd name="connsiteY6-378" fmla="*/ 2774284 h 2774284"/>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Lst>
            <a:rect l="l" t="t" r="r" b="b"/>
            <a:pathLst>
              <a:path w="2621059" h="2774284">
                <a:moveTo>
                  <a:pt x="0" y="2774284"/>
                </a:moveTo>
                <a:cubicBezTo>
                  <a:pt x="14399" y="2328646"/>
                  <a:pt x="454612" y="531684"/>
                  <a:pt x="2220106" y="279400"/>
                </a:cubicBezTo>
                <a:lnTo>
                  <a:pt x="2220106" y="0"/>
                </a:lnTo>
                <a:lnTo>
                  <a:pt x="2621059" y="450806"/>
                </a:lnTo>
                <a:lnTo>
                  <a:pt x="2258295" y="1104826"/>
                </a:lnTo>
                <a:lnTo>
                  <a:pt x="2251950" y="793756"/>
                </a:lnTo>
                <a:cubicBezTo>
                  <a:pt x="1134559" y="956583"/>
                  <a:pt x="366193" y="1801969"/>
                  <a:pt x="0" y="2774284"/>
                </a:cubicBezTo>
                <a:close/>
              </a:path>
            </a:pathLst>
          </a:custGeom>
          <a:solidFill>
            <a:srgbClr val="FF00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72823" tIns="36411" rIns="72823" bIns="36411" anchor="ctr"/>
          <a:lstStyle/>
          <a:p>
            <a:pPr algn="ctr" defTabSz="546100" eaLnBrk="0" fontAlgn="base" hangingPunct="0">
              <a:spcBef>
                <a:spcPct val="0"/>
              </a:spcBef>
              <a:spcAft>
                <a:spcPct val="0"/>
              </a:spcAft>
              <a:defRPr/>
            </a:pPr>
            <a:endParaRPr lang="zh-CN" altLang="en-US" sz="1100" dirty="0">
              <a:solidFill>
                <a:prstClr val="white"/>
              </a:solidFill>
            </a:endParaRPr>
          </a:p>
        </p:txBody>
      </p:sp>
      <p:sp>
        <p:nvSpPr>
          <p:cNvPr id="4" name="文本框 3"/>
          <p:cNvSpPr txBox="1"/>
          <p:nvPr/>
        </p:nvSpPr>
        <p:spPr>
          <a:xfrm>
            <a:off x="6826617" y="1443853"/>
            <a:ext cx="1368665" cy="565976"/>
          </a:xfrm>
          <a:prstGeom prst="rect">
            <a:avLst/>
          </a:prstGeom>
          <a:noFill/>
        </p:spPr>
        <p:txBody>
          <a:bodyPr wrap="square" lIns="72823" tIns="36411" rIns="72823" bIns="36411" rtlCol="0">
            <a:spAutoFit/>
          </a:bodyPr>
          <a:lstStyle/>
          <a:p>
            <a:r>
              <a:rPr lang="zh-CN" altLang="en-US" sz="3200" b="1" dirty="0">
                <a:ln w="22225">
                  <a:solidFill>
                    <a:schemeClr val="accent2"/>
                  </a:solidFill>
                  <a:prstDash val="solid"/>
                </a:ln>
                <a:solidFill>
                  <a:schemeClr val="accent2">
                    <a:lumMod val="40000"/>
                    <a:lumOff val="60000"/>
                  </a:schemeClr>
                </a:solidFill>
              </a:rPr>
              <a:t>点击</a:t>
            </a:r>
            <a:endParaRPr lang="zh-CN" altLang="en-US" sz="3200" b="1" dirty="0">
              <a:ln w="22225">
                <a:solidFill>
                  <a:schemeClr val="accent2"/>
                </a:solidFill>
                <a:prstDash val="solid"/>
              </a:ln>
              <a:solidFill>
                <a:schemeClr val="accent2">
                  <a:lumMod val="40000"/>
                  <a:lumOff val="60000"/>
                </a:schemeClr>
              </a:solidFill>
            </a:endParaRPr>
          </a:p>
        </p:txBody>
      </p:sp>
    </p:spTree>
  </p:cSld>
  <p:clrMapOvr>
    <a:masterClrMapping/>
  </p:clrMapOvr>
  <mc:AlternateContent xmlns:mc="http://schemas.openxmlformats.org/markup-compatibility/2006">
    <mc:Choice xmlns:p14="http://schemas.microsoft.com/office/powerpoint/2010/main" Requires="p14">
      <p:transition spd="slow" p14:dur="1600" advTm="10000">
        <p14:gallery dir="l"/>
      </p:transition>
    </mc:Choice>
    <mc:Fallback>
      <p:transition spd="slow" advTm="10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par>
                                <p:cTn id="8" presetID="22" presetClass="entr" presetSubtype="1"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wipe(up)">
                                      <p:cBhvr>
                                        <p:cTn id="10" dur="500"/>
                                        <p:tgtEl>
                                          <p:spTgt spid="6"/>
                                        </p:tgtEl>
                                      </p:cBhvr>
                                    </p:animEffect>
                                  </p:childTnLst>
                                </p:cTn>
                              </p:par>
                              <p:par>
                                <p:cTn id="11" presetID="30" presetClass="entr" presetSubtype="0" fill="hold" grpId="1" nodeType="with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fade">
                                      <p:cBhvr>
                                        <p:cTn id="13" dur="800" decel="100000"/>
                                        <p:tgtEl>
                                          <p:spTgt spid="4"/>
                                        </p:tgtEl>
                                      </p:cBhvr>
                                    </p:animEffect>
                                    <p:anim calcmode="lin" valueType="num">
                                      <p:cBhvr>
                                        <p:cTn id="14" dur="800" decel="100000" fill="hold"/>
                                        <p:tgtEl>
                                          <p:spTgt spid="4"/>
                                        </p:tgtEl>
                                        <p:attrNameLst>
                                          <p:attrName>style.rotation</p:attrName>
                                        </p:attrNameLst>
                                      </p:cBhvr>
                                      <p:tavLst>
                                        <p:tav tm="0">
                                          <p:val>
                                            <p:fltVal val="-90"/>
                                          </p:val>
                                        </p:tav>
                                        <p:tav tm="100000">
                                          <p:val>
                                            <p:fltVal val="0"/>
                                          </p:val>
                                        </p:tav>
                                      </p:tavLst>
                                    </p:anim>
                                    <p:anim calcmode="lin" valueType="num">
                                      <p:cBhvr>
                                        <p:cTn id="15" dur="800" decel="100000" fill="hold"/>
                                        <p:tgtEl>
                                          <p:spTgt spid="4"/>
                                        </p:tgtEl>
                                        <p:attrNameLst>
                                          <p:attrName>ppt_x</p:attrName>
                                        </p:attrNameLst>
                                      </p:cBhvr>
                                      <p:tavLst>
                                        <p:tav tm="0">
                                          <p:val>
                                            <p:strVal val="#ppt_x+0.4"/>
                                          </p:val>
                                        </p:tav>
                                        <p:tav tm="100000">
                                          <p:val>
                                            <p:strVal val="#ppt_x-0.05"/>
                                          </p:val>
                                        </p:tav>
                                      </p:tavLst>
                                    </p:anim>
                                    <p:anim calcmode="lin" valueType="num">
                                      <p:cBhvr>
                                        <p:cTn id="16" dur="800" decel="100000" fill="hold"/>
                                        <p:tgtEl>
                                          <p:spTgt spid="4"/>
                                        </p:tgtEl>
                                        <p:attrNameLst>
                                          <p:attrName>ppt_y</p:attrName>
                                        </p:attrNameLst>
                                      </p:cBhvr>
                                      <p:tavLst>
                                        <p:tav tm="0">
                                          <p:val>
                                            <p:strVal val="#ppt_y-0.4"/>
                                          </p:val>
                                        </p:tav>
                                        <p:tav tm="100000">
                                          <p:val>
                                            <p:strVal val="#ppt_y+0.1"/>
                                          </p:val>
                                        </p:tav>
                                      </p:tavLst>
                                    </p:anim>
                                    <p:anim calcmode="lin" valueType="num">
                                      <p:cBhvr>
                                        <p:cTn id="17" dur="200" accel="100000" fill="hold">
                                          <p:stCondLst>
                                            <p:cond delay="800"/>
                                          </p:stCondLst>
                                        </p:cTn>
                                        <p:tgtEl>
                                          <p:spTgt spid="4"/>
                                        </p:tgtEl>
                                        <p:attrNameLst>
                                          <p:attrName>ppt_x</p:attrName>
                                        </p:attrNameLst>
                                      </p:cBhvr>
                                      <p:tavLst>
                                        <p:tav tm="0">
                                          <p:val>
                                            <p:strVal val="#ppt_x-0.05"/>
                                          </p:val>
                                        </p:tav>
                                        <p:tav tm="100000">
                                          <p:val>
                                            <p:strVal val="#ppt_x"/>
                                          </p:val>
                                        </p:tav>
                                      </p:tavLst>
                                    </p:anim>
                                    <p:anim calcmode="lin" valueType="num">
                                      <p:cBhvr>
                                        <p:cTn id="18" dur="200" accel="100000" fill="hold">
                                          <p:stCondLst>
                                            <p:cond delay="800"/>
                                          </p:stCondLst>
                                        </p:cTn>
                                        <p:tgtEl>
                                          <p:spTgt spid="4"/>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ldLvl="0" animBg="1"/>
      <p:bldP spid="6" grpId="0" bldLvl="0" animBg="1"/>
      <p:bldP spid="4" grpId="0"/>
      <p:bldP spid="4" grpId="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矩形 9"/>
          <p:cNvSpPr/>
          <p:nvPr/>
        </p:nvSpPr>
        <p:spPr>
          <a:xfrm>
            <a:off x="0" y="0"/>
            <a:ext cx="9144000" cy="6858000"/>
          </a:xfrm>
          <a:prstGeom prst="rect">
            <a:avLst/>
          </a:prstGeom>
          <a:blipFill dpi="0" rotWithShape="1">
            <a:blip r:embed="rId1" cstate="print"/>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72823" tIns="36411" rIns="72823" bIns="36411" rtlCol="0" anchor="ctr"/>
          <a:lstStyle/>
          <a:p>
            <a:pPr algn="ctr"/>
            <a:endParaRPr lang="zh-CN" altLang="en-US" b="1"/>
          </a:p>
        </p:txBody>
      </p:sp>
      <p:sp>
        <p:nvSpPr>
          <p:cNvPr id="19458" name="文本框 7"/>
          <p:cNvSpPr txBox="1">
            <a:spLocks noChangeArrowheads="1"/>
          </p:cNvSpPr>
          <p:nvPr/>
        </p:nvSpPr>
        <p:spPr bwMode="auto">
          <a:xfrm>
            <a:off x="1403648" y="1556792"/>
            <a:ext cx="6063366" cy="4582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72823" tIns="36411" rIns="72823" bIns="36411">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a:buNone/>
            </a:pPr>
            <a:r>
              <a:rPr lang="en-US" altLang="zh-CN" sz="2500" b="1" dirty="0" smtClean="0">
                <a:solidFill>
                  <a:srgbClr val="2E2E2E"/>
                </a:solidFill>
                <a:latin typeface="+mj-ea"/>
                <a:ea typeface="+mj-ea"/>
              </a:rPr>
              <a:t>2019</a:t>
            </a:r>
            <a:r>
              <a:rPr lang="zh-CN" altLang="en-US" sz="2500" b="1" dirty="0" smtClean="0">
                <a:solidFill>
                  <a:srgbClr val="2E2E2E"/>
                </a:solidFill>
                <a:latin typeface="+mj-ea"/>
                <a:ea typeface="+mj-ea"/>
              </a:rPr>
              <a:t>年</a:t>
            </a:r>
            <a:r>
              <a:rPr lang="zh-CN" altLang="en-US" sz="2500" b="1" dirty="0">
                <a:solidFill>
                  <a:srgbClr val="2E2E2E"/>
                </a:solidFill>
                <a:latin typeface="+mj-ea"/>
                <a:ea typeface="+mj-ea"/>
              </a:rPr>
              <a:t>材料报送要点及注意事项</a:t>
            </a:r>
            <a:endParaRPr lang="zh-CN" altLang="en-US" sz="2500" b="1" dirty="0">
              <a:solidFill>
                <a:srgbClr val="2E2E2E"/>
              </a:solidFill>
              <a:latin typeface="+mj-ea"/>
              <a:ea typeface="+mj-ea"/>
            </a:endParaRPr>
          </a:p>
        </p:txBody>
      </p:sp>
      <p:sp>
        <p:nvSpPr>
          <p:cNvPr id="15" name="文本框 14"/>
          <p:cNvSpPr txBox="1"/>
          <p:nvPr/>
        </p:nvSpPr>
        <p:spPr>
          <a:xfrm>
            <a:off x="2066296" y="1471136"/>
            <a:ext cx="1932681" cy="2212580"/>
          </a:xfrm>
          <a:prstGeom prst="rect">
            <a:avLst/>
          </a:prstGeom>
          <a:noFill/>
        </p:spPr>
        <p:txBody>
          <a:bodyPr wrap="square" lIns="72823" tIns="36411" rIns="72823" bIns="36411">
            <a:spAutoFit/>
          </a:bodyPr>
          <a:lstStyle/>
          <a:p>
            <a:pPr algn="ctr">
              <a:defRPr/>
            </a:pPr>
            <a:endParaRPr lang="zh-CN" altLang="en-US" sz="13900" b="1" dirty="0">
              <a:solidFill>
                <a:srgbClr val="09425E"/>
              </a:solidFill>
              <a:latin typeface="Impact" panose="020B0806030902050204" pitchFamily="34" charset="0"/>
            </a:endParaRPr>
          </a:p>
        </p:txBody>
      </p:sp>
    </p:spTree>
  </p:cSld>
  <p:clrMapOvr>
    <a:masterClrMapping/>
  </p:clrMapOvr>
  <mc:AlternateContent xmlns:mc="http://schemas.openxmlformats.org/markup-compatibility/2006">
    <mc:Choice xmlns:p14="http://schemas.microsoft.com/office/powerpoint/2010/main" Requires="p14">
      <p:transition spd="slow" p14:dur="1200" advTm="0">
        <p14:prism/>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barn(inVertical)">
                                      <p:cBhvr>
                                        <p:cTn id="7" dur="500"/>
                                        <p:tgtEl>
                                          <p:spTgt spid="10"/>
                                        </p:tgtEl>
                                      </p:cBhvr>
                                    </p:animEffect>
                                  </p:childTnLst>
                                </p:cTn>
                              </p:par>
                              <p:par>
                                <p:cTn id="8" presetID="53" presetClass="entr" presetSubtype="16" fill="hold" grpId="0" nodeType="withEffect">
                                  <p:stCondLst>
                                    <p:cond delay="0"/>
                                  </p:stCondLst>
                                  <p:childTnLst>
                                    <p:set>
                                      <p:cBhvr>
                                        <p:cTn id="9" dur="1" fill="hold">
                                          <p:stCondLst>
                                            <p:cond delay="0"/>
                                          </p:stCondLst>
                                        </p:cTn>
                                        <p:tgtEl>
                                          <p:spTgt spid="15"/>
                                        </p:tgtEl>
                                        <p:attrNameLst>
                                          <p:attrName>style.visibility</p:attrName>
                                        </p:attrNameLst>
                                      </p:cBhvr>
                                      <p:to>
                                        <p:strVal val="visible"/>
                                      </p:to>
                                    </p:set>
                                    <p:anim calcmode="lin" valueType="num">
                                      <p:cBhvr>
                                        <p:cTn id="10" dur="500" fill="hold"/>
                                        <p:tgtEl>
                                          <p:spTgt spid="15"/>
                                        </p:tgtEl>
                                        <p:attrNameLst>
                                          <p:attrName>ppt_w</p:attrName>
                                        </p:attrNameLst>
                                      </p:cBhvr>
                                      <p:tavLst>
                                        <p:tav tm="0">
                                          <p:val>
                                            <p:fltVal val="0"/>
                                          </p:val>
                                        </p:tav>
                                        <p:tav tm="100000">
                                          <p:val>
                                            <p:strVal val="#ppt_w"/>
                                          </p:val>
                                        </p:tav>
                                      </p:tavLst>
                                    </p:anim>
                                    <p:anim calcmode="lin" valueType="num">
                                      <p:cBhvr>
                                        <p:cTn id="11" dur="500" fill="hold"/>
                                        <p:tgtEl>
                                          <p:spTgt spid="15"/>
                                        </p:tgtEl>
                                        <p:attrNameLst>
                                          <p:attrName>ppt_h</p:attrName>
                                        </p:attrNameLst>
                                      </p:cBhvr>
                                      <p:tavLst>
                                        <p:tav tm="0">
                                          <p:val>
                                            <p:fltVal val="0"/>
                                          </p:val>
                                        </p:tav>
                                        <p:tav tm="100000">
                                          <p:val>
                                            <p:strVal val="#ppt_h"/>
                                          </p:val>
                                        </p:tav>
                                      </p:tavLst>
                                    </p:anim>
                                    <p:animEffect transition="in" filter="fade">
                                      <p:cBhvr>
                                        <p:cTn id="12" dur="500"/>
                                        <p:tgtEl>
                                          <p:spTgt spid="15"/>
                                        </p:tgtEl>
                                      </p:cBhvr>
                                    </p:animEffect>
                                  </p:childTnLst>
                                </p:cTn>
                              </p:par>
                              <p:par>
                                <p:cTn id="13" presetID="53" presetClass="entr" presetSubtype="16" fill="hold" grpId="0" nodeType="withEffect">
                                  <p:stCondLst>
                                    <p:cond delay="0"/>
                                  </p:stCondLst>
                                  <p:childTnLst>
                                    <p:set>
                                      <p:cBhvr>
                                        <p:cTn id="14" dur="1" fill="hold">
                                          <p:stCondLst>
                                            <p:cond delay="0"/>
                                          </p:stCondLst>
                                        </p:cTn>
                                        <p:tgtEl>
                                          <p:spTgt spid="19458"/>
                                        </p:tgtEl>
                                        <p:attrNameLst>
                                          <p:attrName>style.visibility</p:attrName>
                                        </p:attrNameLst>
                                      </p:cBhvr>
                                      <p:to>
                                        <p:strVal val="visible"/>
                                      </p:to>
                                    </p:set>
                                    <p:anim calcmode="lin" valueType="num">
                                      <p:cBhvr>
                                        <p:cTn id="15" dur="500" fill="hold"/>
                                        <p:tgtEl>
                                          <p:spTgt spid="19458"/>
                                        </p:tgtEl>
                                        <p:attrNameLst>
                                          <p:attrName>ppt_w</p:attrName>
                                        </p:attrNameLst>
                                      </p:cBhvr>
                                      <p:tavLst>
                                        <p:tav tm="0">
                                          <p:val>
                                            <p:fltVal val="0"/>
                                          </p:val>
                                        </p:tav>
                                        <p:tav tm="100000">
                                          <p:val>
                                            <p:strVal val="#ppt_w"/>
                                          </p:val>
                                        </p:tav>
                                      </p:tavLst>
                                    </p:anim>
                                    <p:anim calcmode="lin" valueType="num">
                                      <p:cBhvr>
                                        <p:cTn id="16" dur="500" fill="hold"/>
                                        <p:tgtEl>
                                          <p:spTgt spid="19458"/>
                                        </p:tgtEl>
                                        <p:attrNameLst>
                                          <p:attrName>ppt_h</p:attrName>
                                        </p:attrNameLst>
                                      </p:cBhvr>
                                      <p:tavLst>
                                        <p:tav tm="0">
                                          <p:val>
                                            <p:fltVal val="0"/>
                                          </p:val>
                                        </p:tav>
                                        <p:tav tm="100000">
                                          <p:val>
                                            <p:strVal val="#ppt_h"/>
                                          </p:val>
                                        </p:tav>
                                      </p:tavLst>
                                    </p:anim>
                                    <p:animEffect transition="in" filter="fade">
                                      <p:cBhvr>
                                        <p:cTn id="17" dur="500"/>
                                        <p:tgtEl>
                                          <p:spTgt spid="1945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bldLvl="0" animBg="1"/>
      <p:bldP spid="19458" grpId="0"/>
      <p:bldP spid="15"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 name="Parallelogram 13"/>
          <p:cNvSpPr/>
          <p:nvPr/>
        </p:nvSpPr>
        <p:spPr>
          <a:xfrm>
            <a:off x="2499" y="194559"/>
            <a:ext cx="575457" cy="435044"/>
          </a:xfrm>
          <a:custGeom>
            <a:avLst/>
            <a:gdLst>
              <a:gd name="connsiteX0" fmla="*/ 0 w 2222628"/>
              <a:gd name="connsiteY0" fmla="*/ 964353 h 964353"/>
              <a:gd name="connsiteX1" fmla="*/ 505504 w 2222628"/>
              <a:gd name="connsiteY1" fmla="*/ 0 h 964353"/>
              <a:gd name="connsiteX2" fmla="*/ 2222628 w 2222628"/>
              <a:gd name="connsiteY2" fmla="*/ 0 h 964353"/>
              <a:gd name="connsiteX3" fmla="*/ 1717124 w 2222628"/>
              <a:gd name="connsiteY3" fmla="*/ 964353 h 964353"/>
              <a:gd name="connsiteX4" fmla="*/ 0 w 2222628"/>
              <a:gd name="connsiteY4" fmla="*/ 964353 h 964353"/>
              <a:gd name="connsiteX0-1" fmla="*/ 0 w 2222628"/>
              <a:gd name="connsiteY0-2" fmla="*/ 964353 h 964353"/>
              <a:gd name="connsiteX1-3" fmla="*/ 19729 w 2222628"/>
              <a:gd name="connsiteY1-4" fmla="*/ 0 h 964353"/>
              <a:gd name="connsiteX2-5" fmla="*/ 2222628 w 2222628"/>
              <a:gd name="connsiteY2-6" fmla="*/ 0 h 964353"/>
              <a:gd name="connsiteX3-7" fmla="*/ 1717124 w 2222628"/>
              <a:gd name="connsiteY3-8" fmla="*/ 964353 h 964353"/>
              <a:gd name="connsiteX4-9" fmla="*/ 0 w 2222628"/>
              <a:gd name="connsiteY4-10" fmla="*/ 964353 h 964353"/>
              <a:gd name="connsiteX0-11" fmla="*/ 0 w 2222628"/>
              <a:gd name="connsiteY0-12" fmla="*/ 964353 h 964353"/>
              <a:gd name="connsiteX1-13" fmla="*/ 679 w 2222628"/>
              <a:gd name="connsiteY1-14" fmla="*/ 0 h 964353"/>
              <a:gd name="connsiteX2-15" fmla="*/ 2222628 w 2222628"/>
              <a:gd name="connsiteY2-16" fmla="*/ 0 h 964353"/>
              <a:gd name="connsiteX3-17" fmla="*/ 1717124 w 2222628"/>
              <a:gd name="connsiteY3-18" fmla="*/ 964353 h 964353"/>
              <a:gd name="connsiteX4-19" fmla="*/ 0 w 2222628"/>
              <a:gd name="connsiteY4-20" fmla="*/ 964353 h 964353"/>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2222628" h="964353">
                <a:moveTo>
                  <a:pt x="0" y="964353"/>
                </a:moveTo>
                <a:cubicBezTo>
                  <a:pt x="226" y="642902"/>
                  <a:pt x="453" y="321451"/>
                  <a:pt x="679" y="0"/>
                </a:cubicBezTo>
                <a:lnTo>
                  <a:pt x="2222628" y="0"/>
                </a:lnTo>
                <a:lnTo>
                  <a:pt x="1717124" y="964353"/>
                </a:lnTo>
                <a:lnTo>
                  <a:pt x="0" y="964353"/>
                </a:lnTo>
                <a:close/>
              </a:path>
            </a:pathLst>
          </a:custGeom>
          <a:solidFill>
            <a:srgbClr val="09425E"/>
          </a:solidFill>
          <a:ln>
            <a:noFill/>
          </a:ln>
        </p:spPr>
        <p:style>
          <a:lnRef idx="2">
            <a:schemeClr val="accent1">
              <a:shade val="50000"/>
            </a:schemeClr>
          </a:lnRef>
          <a:fillRef idx="1">
            <a:schemeClr val="accent1"/>
          </a:fillRef>
          <a:effectRef idx="0">
            <a:schemeClr val="accent1"/>
          </a:effectRef>
          <a:fontRef idx="minor">
            <a:schemeClr val="lt1"/>
          </a:fontRef>
        </p:style>
        <p:txBody>
          <a:bodyPr lIns="72823" tIns="36411" rIns="72823" bIns="36411" rtlCol="0" anchor="ctr"/>
          <a:lstStyle/>
          <a:p>
            <a:pPr algn="ctr"/>
            <a:endParaRPr lang="en-GB">
              <a:solidFill>
                <a:schemeClr val="tx1">
                  <a:lumMod val="65000"/>
                  <a:lumOff val="35000"/>
                </a:schemeClr>
              </a:solidFill>
            </a:endParaRPr>
          </a:p>
        </p:txBody>
      </p:sp>
      <p:pic>
        <p:nvPicPr>
          <p:cNvPr id="2" name="图片 1" descr="6"/>
          <p:cNvPicPr>
            <a:picLocks noChangeAspect="1"/>
          </p:cNvPicPr>
          <p:nvPr/>
        </p:nvPicPr>
        <p:blipFill>
          <a:blip r:embed="rId1" cstate="print"/>
          <a:stretch>
            <a:fillRect/>
          </a:stretch>
        </p:blipFill>
        <p:spPr>
          <a:xfrm>
            <a:off x="2710" y="-18063"/>
            <a:ext cx="9138130" cy="6894126"/>
          </a:xfrm>
          <a:prstGeom prst="rect">
            <a:avLst/>
          </a:prstGeom>
        </p:spPr>
      </p:pic>
      <p:sp>
        <p:nvSpPr>
          <p:cNvPr id="3" name="椭圆 2"/>
          <p:cNvSpPr/>
          <p:nvPr/>
        </p:nvSpPr>
        <p:spPr bwMode="auto">
          <a:xfrm>
            <a:off x="6736758" y="3332663"/>
            <a:ext cx="985746" cy="695434"/>
          </a:xfrm>
          <a:prstGeom prst="ellipse">
            <a:avLst/>
          </a:prstGeom>
          <a:noFill/>
          <a:ln w="50800" cap="flat" cmpd="sng" algn="ctr">
            <a:solidFill>
              <a:srgbClr val="FF0000"/>
            </a:solidFill>
            <a:prstDash val="solid"/>
            <a:round/>
            <a:headEnd type="none" w="med" len="med"/>
            <a:tailEnd type="none" w="med" len="med"/>
          </a:ln>
          <a:effectLst/>
        </p:spPr>
        <p:txBody>
          <a:bodyPr vert="horz" wrap="square" lIns="76801" tIns="38400" rIns="76801" bIns="38400" numCol="1" rtlCol="0" anchor="t" anchorCtr="0" compatLnSpc="1"/>
          <a:lstStyle/>
          <a:p>
            <a:pPr defTabSz="728345" fontAlgn="base">
              <a:spcBef>
                <a:spcPct val="0"/>
              </a:spcBef>
              <a:spcAft>
                <a:spcPct val="0"/>
              </a:spcAft>
            </a:pPr>
            <a:endParaRPr lang="zh-CN" altLang="en-US" sz="1500" dirty="0">
              <a:latin typeface="Arial" panose="020B0604020202020204" pitchFamily="34" charset="0"/>
            </a:endParaRPr>
          </a:p>
        </p:txBody>
      </p:sp>
      <p:sp>
        <p:nvSpPr>
          <p:cNvPr id="6" name="任意多边形 5"/>
          <p:cNvSpPr/>
          <p:nvPr/>
        </p:nvSpPr>
        <p:spPr bwMode="auto">
          <a:xfrm rot="10800000">
            <a:off x="7509369" y="2113999"/>
            <a:ext cx="685913" cy="1534771"/>
          </a:xfrm>
          <a:custGeom>
            <a:avLst/>
            <a:gdLst>
              <a:gd name="connsiteX0" fmla="*/ 0 w 3213100"/>
              <a:gd name="connsiteY0" fmla="*/ 2146300 h 2146300"/>
              <a:gd name="connsiteX1" fmla="*/ 2667000 w 3213100"/>
              <a:gd name="connsiteY1" fmla="*/ 279400 h 2146300"/>
              <a:gd name="connsiteX2" fmla="*/ 2667000 w 3213100"/>
              <a:gd name="connsiteY2" fmla="*/ 0 h 2146300"/>
              <a:gd name="connsiteX3" fmla="*/ 3213100 w 3213100"/>
              <a:gd name="connsiteY3" fmla="*/ 406400 h 2146300"/>
              <a:gd name="connsiteX4" fmla="*/ 2794000 w 3213100"/>
              <a:gd name="connsiteY4" fmla="*/ 1028700 h 2146300"/>
              <a:gd name="connsiteX5" fmla="*/ 2794000 w 3213100"/>
              <a:gd name="connsiteY5" fmla="*/ 800100 h 2146300"/>
              <a:gd name="connsiteX6" fmla="*/ 0 w 3213100"/>
              <a:gd name="connsiteY6" fmla="*/ 2146300 h 2146300"/>
              <a:gd name="connsiteX0-1" fmla="*/ 0 w 3213100"/>
              <a:gd name="connsiteY0-2" fmla="*/ 2146300 h 2146300"/>
              <a:gd name="connsiteX1-3" fmla="*/ 2667000 w 3213100"/>
              <a:gd name="connsiteY1-4" fmla="*/ 279400 h 2146300"/>
              <a:gd name="connsiteX2-5" fmla="*/ 2667000 w 3213100"/>
              <a:gd name="connsiteY2-6" fmla="*/ 0 h 2146300"/>
              <a:gd name="connsiteX3-7" fmla="*/ 3213100 w 3213100"/>
              <a:gd name="connsiteY3-8" fmla="*/ 406400 h 2146300"/>
              <a:gd name="connsiteX4-9" fmla="*/ 2794000 w 3213100"/>
              <a:gd name="connsiteY4-10" fmla="*/ 1028700 h 2146300"/>
              <a:gd name="connsiteX5-11" fmla="*/ 2794000 w 3213100"/>
              <a:gd name="connsiteY5-12" fmla="*/ 800100 h 2146300"/>
              <a:gd name="connsiteX6-13" fmla="*/ 0 w 3213100"/>
              <a:gd name="connsiteY6-14" fmla="*/ 2146300 h 2146300"/>
              <a:gd name="connsiteX0-15" fmla="*/ 0 w 3213100"/>
              <a:gd name="connsiteY0-16" fmla="*/ 2146300 h 2146300"/>
              <a:gd name="connsiteX1-17" fmla="*/ 2667000 w 3213100"/>
              <a:gd name="connsiteY1-18" fmla="*/ 279400 h 2146300"/>
              <a:gd name="connsiteX2-19" fmla="*/ 2667000 w 3213100"/>
              <a:gd name="connsiteY2-20" fmla="*/ 0 h 2146300"/>
              <a:gd name="connsiteX3-21" fmla="*/ 3213100 w 3213100"/>
              <a:gd name="connsiteY3-22" fmla="*/ 406400 h 2146300"/>
              <a:gd name="connsiteX4-23" fmla="*/ 2794000 w 3213100"/>
              <a:gd name="connsiteY4-24" fmla="*/ 1028700 h 2146300"/>
              <a:gd name="connsiteX5-25" fmla="*/ 2794000 w 3213100"/>
              <a:gd name="connsiteY5-26" fmla="*/ 800100 h 2146300"/>
              <a:gd name="connsiteX6-27" fmla="*/ 0 w 3213100"/>
              <a:gd name="connsiteY6-28" fmla="*/ 2146300 h 2146300"/>
              <a:gd name="connsiteX0-29" fmla="*/ 0 w 3213100"/>
              <a:gd name="connsiteY0-30" fmla="*/ 2146300 h 2146300"/>
              <a:gd name="connsiteX1-31" fmla="*/ 2667000 w 3213100"/>
              <a:gd name="connsiteY1-32" fmla="*/ 279400 h 2146300"/>
              <a:gd name="connsiteX2-33" fmla="*/ 2667000 w 3213100"/>
              <a:gd name="connsiteY2-34" fmla="*/ 0 h 2146300"/>
              <a:gd name="connsiteX3-35" fmla="*/ 3213100 w 3213100"/>
              <a:gd name="connsiteY3-36" fmla="*/ 406400 h 2146300"/>
              <a:gd name="connsiteX4-37" fmla="*/ 2794000 w 3213100"/>
              <a:gd name="connsiteY4-38" fmla="*/ 1028700 h 2146300"/>
              <a:gd name="connsiteX5-39" fmla="*/ 2794000 w 3213100"/>
              <a:gd name="connsiteY5-40" fmla="*/ 800100 h 2146300"/>
              <a:gd name="connsiteX6-41" fmla="*/ 0 w 3213100"/>
              <a:gd name="connsiteY6-42" fmla="*/ 2146300 h 2146300"/>
              <a:gd name="connsiteX0-43" fmla="*/ 0 w 3213100"/>
              <a:gd name="connsiteY0-44" fmla="*/ 2146300 h 2146300"/>
              <a:gd name="connsiteX1-45" fmla="*/ 2667000 w 3213100"/>
              <a:gd name="connsiteY1-46" fmla="*/ 279400 h 2146300"/>
              <a:gd name="connsiteX2-47" fmla="*/ 2667000 w 3213100"/>
              <a:gd name="connsiteY2-48" fmla="*/ 0 h 2146300"/>
              <a:gd name="connsiteX3-49" fmla="*/ 3213100 w 3213100"/>
              <a:gd name="connsiteY3-50" fmla="*/ 406400 h 2146300"/>
              <a:gd name="connsiteX4-51" fmla="*/ 2794000 w 3213100"/>
              <a:gd name="connsiteY4-52" fmla="*/ 1028700 h 2146300"/>
              <a:gd name="connsiteX5-53" fmla="*/ 2794000 w 3213100"/>
              <a:gd name="connsiteY5-54" fmla="*/ 800100 h 2146300"/>
              <a:gd name="connsiteX6-55" fmla="*/ 0 w 3213100"/>
              <a:gd name="connsiteY6-56" fmla="*/ 2146300 h 2146300"/>
              <a:gd name="connsiteX0-57" fmla="*/ 0 w 3213100"/>
              <a:gd name="connsiteY0-58" fmla="*/ 2146300 h 2146300"/>
              <a:gd name="connsiteX1-59" fmla="*/ 2667000 w 3213100"/>
              <a:gd name="connsiteY1-60" fmla="*/ 279400 h 2146300"/>
              <a:gd name="connsiteX2-61" fmla="*/ 2667000 w 3213100"/>
              <a:gd name="connsiteY2-62" fmla="*/ 0 h 2146300"/>
              <a:gd name="connsiteX3-63" fmla="*/ 3213100 w 3213100"/>
              <a:gd name="connsiteY3-64" fmla="*/ 406400 h 2146300"/>
              <a:gd name="connsiteX4-65" fmla="*/ 2794000 w 3213100"/>
              <a:gd name="connsiteY4-66" fmla="*/ 1028700 h 2146300"/>
              <a:gd name="connsiteX5-67" fmla="*/ 2794000 w 3213100"/>
              <a:gd name="connsiteY5-68" fmla="*/ 800100 h 2146300"/>
              <a:gd name="connsiteX6-69" fmla="*/ 0 w 3213100"/>
              <a:gd name="connsiteY6-70" fmla="*/ 2146300 h 2146300"/>
              <a:gd name="connsiteX0-71" fmla="*/ 0 w 2377840"/>
              <a:gd name="connsiteY0-72" fmla="*/ 2791247 h 2791247"/>
              <a:gd name="connsiteX1-73" fmla="*/ 1831740 w 2377840"/>
              <a:gd name="connsiteY1-74" fmla="*/ 279400 h 2791247"/>
              <a:gd name="connsiteX2-75" fmla="*/ 1831740 w 2377840"/>
              <a:gd name="connsiteY2-76" fmla="*/ 0 h 2791247"/>
              <a:gd name="connsiteX3-77" fmla="*/ 2377840 w 2377840"/>
              <a:gd name="connsiteY3-78" fmla="*/ 406400 h 2791247"/>
              <a:gd name="connsiteX4-79" fmla="*/ 1958740 w 2377840"/>
              <a:gd name="connsiteY4-80" fmla="*/ 1028700 h 2791247"/>
              <a:gd name="connsiteX5-81" fmla="*/ 1958740 w 2377840"/>
              <a:gd name="connsiteY5-82" fmla="*/ 800100 h 2791247"/>
              <a:gd name="connsiteX6-83" fmla="*/ 0 w 2377840"/>
              <a:gd name="connsiteY6-84" fmla="*/ 2791247 h 2791247"/>
              <a:gd name="connsiteX0-85" fmla="*/ 30974 w 2408814"/>
              <a:gd name="connsiteY0-86" fmla="*/ 2791247 h 2791247"/>
              <a:gd name="connsiteX1-87" fmla="*/ 1862714 w 2408814"/>
              <a:gd name="connsiteY1-88" fmla="*/ 279400 h 2791247"/>
              <a:gd name="connsiteX2-89" fmla="*/ 1862714 w 2408814"/>
              <a:gd name="connsiteY2-90" fmla="*/ 0 h 2791247"/>
              <a:gd name="connsiteX3-91" fmla="*/ 2408814 w 2408814"/>
              <a:gd name="connsiteY3-92" fmla="*/ 406400 h 2791247"/>
              <a:gd name="connsiteX4-93" fmla="*/ 1989714 w 2408814"/>
              <a:gd name="connsiteY4-94" fmla="*/ 1028700 h 2791247"/>
              <a:gd name="connsiteX5-95" fmla="*/ 1989714 w 2408814"/>
              <a:gd name="connsiteY5-96" fmla="*/ 800100 h 2791247"/>
              <a:gd name="connsiteX6-97" fmla="*/ 30974 w 2408814"/>
              <a:gd name="connsiteY6-98" fmla="*/ 2791247 h 2791247"/>
              <a:gd name="connsiteX0-99" fmla="*/ 30974 w 2408814"/>
              <a:gd name="connsiteY0-100" fmla="*/ 2791247 h 2791247"/>
              <a:gd name="connsiteX1-101" fmla="*/ 1862714 w 2408814"/>
              <a:gd name="connsiteY1-102" fmla="*/ 279400 h 2791247"/>
              <a:gd name="connsiteX2-103" fmla="*/ 1862714 w 2408814"/>
              <a:gd name="connsiteY2-104" fmla="*/ 0 h 2791247"/>
              <a:gd name="connsiteX3-105" fmla="*/ 2408814 w 2408814"/>
              <a:gd name="connsiteY3-106" fmla="*/ 406400 h 2791247"/>
              <a:gd name="connsiteX4-107" fmla="*/ 1989714 w 2408814"/>
              <a:gd name="connsiteY4-108" fmla="*/ 1028700 h 2791247"/>
              <a:gd name="connsiteX5-109" fmla="*/ 1989714 w 2408814"/>
              <a:gd name="connsiteY5-110" fmla="*/ 800100 h 2791247"/>
              <a:gd name="connsiteX6-111" fmla="*/ 30974 w 2408814"/>
              <a:gd name="connsiteY6-112" fmla="*/ 2791247 h 2791247"/>
              <a:gd name="connsiteX0-113" fmla="*/ 30974 w 2408814"/>
              <a:gd name="connsiteY0-114" fmla="*/ 2791247 h 2791247"/>
              <a:gd name="connsiteX1-115" fmla="*/ 1862714 w 2408814"/>
              <a:gd name="connsiteY1-116" fmla="*/ 279400 h 2791247"/>
              <a:gd name="connsiteX2-117" fmla="*/ 1862714 w 2408814"/>
              <a:gd name="connsiteY2-118" fmla="*/ 0 h 2791247"/>
              <a:gd name="connsiteX3-119" fmla="*/ 2408814 w 2408814"/>
              <a:gd name="connsiteY3-120" fmla="*/ 406400 h 2791247"/>
              <a:gd name="connsiteX4-121" fmla="*/ 1989714 w 2408814"/>
              <a:gd name="connsiteY4-122" fmla="*/ 1028700 h 2791247"/>
              <a:gd name="connsiteX5-123" fmla="*/ 1989714 w 2408814"/>
              <a:gd name="connsiteY5-124" fmla="*/ 800100 h 2791247"/>
              <a:gd name="connsiteX6-125" fmla="*/ 30974 w 2408814"/>
              <a:gd name="connsiteY6-126" fmla="*/ 2791247 h 2791247"/>
              <a:gd name="connsiteX0-127" fmla="*/ 28845 w 2406685"/>
              <a:gd name="connsiteY0-128" fmla="*/ 2791247 h 2791247"/>
              <a:gd name="connsiteX1-129" fmla="*/ 1860585 w 2406685"/>
              <a:gd name="connsiteY1-130" fmla="*/ 279400 h 2791247"/>
              <a:gd name="connsiteX2-131" fmla="*/ 1860585 w 2406685"/>
              <a:gd name="connsiteY2-132" fmla="*/ 0 h 2791247"/>
              <a:gd name="connsiteX3-133" fmla="*/ 2406685 w 2406685"/>
              <a:gd name="connsiteY3-134" fmla="*/ 406400 h 2791247"/>
              <a:gd name="connsiteX4-135" fmla="*/ 1987585 w 2406685"/>
              <a:gd name="connsiteY4-136" fmla="*/ 1028700 h 2791247"/>
              <a:gd name="connsiteX5-137" fmla="*/ 1987585 w 2406685"/>
              <a:gd name="connsiteY5-138" fmla="*/ 800100 h 2791247"/>
              <a:gd name="connsiteX6-139" fmla="*/ 28845 w 2406685"/>
              <a:gd name="connsiteY6-140" fmla="*/ 2791247 h 2791247"/>
              <a:gd name="connsiteX0-141" fmla="*/ 28845 w 2406685"/>
              <a:gd name="connsiteY0-142" fmla="*/ 2791247 h 2791247"/>
              <a:gd name="connsiteX1-143" fmla="*/ 1860585 w 2406685"/>
              <a:gd name="connsiteY1-144" fmla="*/ 279400 h 2791247"/>
              <a:gd name="connsiteX2-145" fmla="*/ 1860585 w 2406685"/>
              <a:gd name="connsiteY2-146" fmla="*/ 0 h 2791247"/>
              <a:gd name="connsiteX3-147" fmla="*/ 2406685 w 2406685"/>
              <a:gd name="connsiteY3-148" fmla="*/ 406400 h 2791247"/>
              <a:gd name="connsiteX4-149" fmla="*/ 1987585 w 2406685"/>
              <a:gd name="connsiteY4-150" fmla="*/ 1028700 h 2791247"/>
              <a:gd name="connsiteX5-151" fmla="*/ 1892429 w 2406685"/>
              <a:gd name="connsiteY5-152" fmla="*/ 793756 h 2791247"/>
              <a:gd name="connsiteX6-153" fmla="*/ 28845 w 2406685"/>
              <a:gd name="connsiteY6-154" fmla="*/ 2791247 h 2791247"/>
              <a:gd name="connsiteX0-155" fmla="*/ 28845 w 2406685"/>
              <a:gd name="connsiteY0-156" fmla="*/ 2791247 h 2791247"/>
              <a:gd name="connsiteX1-157" fmla="*/ 1860585 w 2406685"/>
              <a:gd name="connsiteY1-158" fmla="*/ 279400 h 2791247"/>
              <a:gd name="connsiteX2-159" fmla="*/ 1860585 w 2406685"/>
              <a:gd name="connsiteY2-160" fmla="*/ 0 h 2791247"/>
              <a:gd name="connsiteX3-161" fmla="*/ 2406685 w 2406685"/>
              <a:gd name="connsiteY3-162" fmla="*/ 406400 h 2791247"/>
              <a:gd name="connsiteX4-163" fmla="*/ 1917804 w 2406685"/>
              <a:gd name="connsiteY4-164" fmla="*/ 1066763 h 2791247"/>
              <a:gd name="connsiteX5-165" fmla="*/ 1892429 w 2406685"/>
              <a:gd name="connsiteY5-166" fmla="*/ 793756 h 2791247"/>
              <a:gd name="connsiteX6-167" fmla="*/ 28845 w 2406685"/>
              <a:gd name="connsiteY6-168" fmla="*/ 2791247 h 2791247"/>
              <a:gd name="connsiteX0-169" fmla="*/ 28845 w 2406685"/>
              <a:gd name="connsiteY0-170" fmla="*/ 2791247 h 2791247"/>
              <a:gd name="connsiteX1-171" fmla="*/ 1860585 w 2406685"/>
              <a:gd name="connsiteY1-172" fmla="*/ 279400 h 2791247"/>
              <a:gd name="connsiteX2-173" fmla="*/ 1860585 w 2406685"/>
              <a:gd name="connsiteY2-174" fmla="*/ 0 h 2791247"/>
              <a:gd name="connsiteX3-175" fmla="*/ 2406685 w 2406685"/>
              <a:gd name="connsiteY3-176" fmla="*/ 406400 h 2791247"/>
              <a:gd name="connsiteX4-177" fmla="*/ 1924148 w 2406685"/>
              <a:gd name="connsiteY4-178" fmla="*/ 1104825 h 2791247"/>
              <a:gd name="connsiteX5-179" fmla="*/ 1892429 w 2406685"/>
              <a:gd name="connsiteY5-180" fmla="*/ 793756 h 2791247"/>
              <a:gd name="connsiteX6-181" fmla="*/ 28845 w 2406685"/>
              <a:gd name="connsiteY6-182" fmla="*/ 2791247 h 2791247"/>
              <a:gd name="connsiteX0-183" fmla="*/ 28845 w 2520872"/>
              <a:gd name="connsiteY0-184" fmla="*/ 2791247 h 2791247"/>
              <a:gd name="connsiteX1-185" fmla="*/ 1860585 w 2520872"/>
              <a:gd name="connsiteY1-186" fmla="*/ 279400 h 2791247"/>
              <a:gd name="connsiteX2-187" fmla="*/ 1860585 w 2520872"/>
              <a:gd name="connsiteY2-188" fmla="*/ 0 h 2791247"/>
              <a:gd name="connsiteX3-189" fmla="*/ 2520872 w 2520872"/>
              <a:gd name="connsiteY3-190" fmla="*/ 450806 h 2791247"/>
              <a:gd name="connsiteX4-191" fmla="*/ 1924148 w 2520872"/>
              <a:gd name="connsiteY4-192" fmla="*/ 1104825 h 2791247"/>
              <a:gd name="connsiteX5-193" fmla="*/ 1892429 w 2520872"/>
              <a:gd name="connsiteY5-194" fmla="*/ 793756 h 2791247"/>
              <a:gd name="connsiteX6-195" fmla="*/ 28845 w 2520872"/>
              <a:gd name="connsiteY6-196" fmla="*/ 2791247 h 2791247"/>
              <a:gd name="connsiteX0-197" fmla="*/ 28845 w 2520872"/>
              <a:gd name="connsiteY0-198" fmla="*/ 2791247 h 2791247"/>
              <a:gd name="connsiteX1-199" fmla="*/ 1860585 w 2520872"/>
              <a:gd name="connsiteY1-200" fmla="*/ 279400 h 2791247"/>
              <a:gd name="connsiteX2-201" fmla="*/ 1860585 w 2520872"/>
              <a:gd name="connsiteY2-202" fmla="*/ 0 h 2791247"/>
              <a:gd name="connsiteX3-203" fmla="*/ 2520872 w 2520872"/>
              <a:gd name="connsiteY3-204" fmla="*/ 450806 h 2791247"/>
              <a:gd name="connsiteX4-205" fmla="*/ 1886086 w 2520872"/>
              <a:gd name="connsiteY4-206" fmla="*/ 1079450 h 2791247"/>
              <a:gd name="connsiteX5-207" fmla="*/ 1892429 w 2520872"/>
              <a:gd name="connsiteY5-208" fmla="*/ 793756 h 2791247"/>
              <a:gd name="connsiteX6-209" fmla="*/ 28845 w 2520872"/>
              <a:gd name="connsiteY6-210" fmla="*/ 2791247 h 2791247"/>
              <a:gd name="connsiteX0-211" fmla="*/ 28845 w 2520872"/>
              <a:gd name="connsiteY0-212" fmla="*/ 2791247 h 2791247"/>
              <a:gd name="connsiteX1-213" fmla="*/ 1860585 w 2520872"/>
              <a:gd name="connsiteY1-214" fmla="*/ 279400 h 2791247"/>
              <a:gd name="connsiteX2-215" fmla="*/ 1860585 w 2520872"/>
              <a:gd name="connsiteY2-216" fmla="*/ 0 h 2791247"/>
              <a:gd name="connsiteX3-217" fmla="*/ 2520872 w 2520872"/>
              <a:gd name="connsiteY3-218" fmla="*/ 450806 h 2791247"/>
              <a:gd name="connsiteX4-219" fmla="*/ 1886086 w 2520872"/>
              <a:gd name="connsiteY4-220" fmla="*/ 1098482 h 2791247"/>
              <a:gd name="connsiteX5-221" fmla="*/ 1892429 w 2520872"/>
              <a:gd name="connsiteY5-222" fmla="*/ 793756 h 2791247"/>
              <a:gd name="connsiteX6-223" fmla="*/ 28845 w 2520872"/>
              <a:gd name="connsiteY6-224" fmla="*/ 2791247 h 2791247"/>
              <a:gd name="connsiteX0-225" fmla="*/ 28845 w 2520872"/>
              <a:gd name="connsiteY0-226" fmla="*/ 2791247 h 2791247"/>
              <a:gd name="connsiteX1-227" fmla="*/ 1860585 w 2520872"/>
              <a:gd name="connsiteY1-228" fmla="*/ 279400 h 2791247"/>
              <a:gd name="connsiteX2-229" fmla="*/ 1860585 w 2520872"/>
              <a:gd name="connsiteY2-230" fmla="*/ 0 h 2791247"/>
              <a:gd name="connsiteX3-231" fmla="*/ 2520872 w 2520872"/>
              <a:gd name="connsiteY3-232" fmla="*/ 450806 h 2791247"/>
              <a:gd name="connsiteX4-233" fmla="*/ 1898774 w 2520872"/>
              <a:gd name="connsiteY4-234" fmla="*/ 1104826 h 2791247"/>
              <a:gd name="connsiteX5-235" fmla="*/ 1892429 w 2520872"/>
              <a:gd name="connsiteY5-236" fmla="*/ 793756 h 2791247"/>
              <a:gd name="connsiteX6-237" fmla="*/ 28845 w 2520872"/>
              <a:gd name="connsiteY6-238" fmla="*/ 2791247 h 2791247"/>
              <a:gd name="connsiteX0-239" fmla="*/ 28845 w 2520872"/>
              <a:gd name="connsiteY0-240" fmla="*/ 2791247 h 2791247"/>
              <a:gd name="connsiteX1-241" fmla="*/ 1860585 w 2520872"/>
              <a:gd name="connsiteY1-242" fmla="*/ 279400 h 2791247"/>
              <a:gd name="connsiteX2-243" fmla="*/ 1860585 w 2520872"/>
              <a:gd name="connsiteY2-244" fmla="*/ 0 h 2791247"/>
              <a:gd name="connsiteX3-245" fmla="*/ 2520872 w 2520872"/>
              <a:gd name="connsiteY3-246" fmla="*/ 450806 h 2791247"/>
              <a:gd name="connsiteX4-247" fmla="*/ 1898774 w 2520872"/>
              <a:gd name="connsiteY4-248" fmla="*/ 1104826 h 2791247"/>
              <a:gd name="connsiteX5-249" fmla="*/ 1892429 w 2520872"/>
              <a:gd name="connsiteY5-250" fmla="*/ 793756 h 2791247"/>
              <a:gd name="connsiteX6-251" fmla="*/ 28845 w 2520872"/>
              <a:gd name="connsiteY6-252" fmla="*/ 2791247 h 2791247"/>
              <a:gd name="connsiteX0-253" fmla="*/ 54202 w 2546229"/>
              <a:gd name="connsiteY0-254" fmla="*/ 2791247 h 2791247"/>
              <a:gd name="connsiteX1-255" fmla="*/ 1885942 w 2546229"/>
              <a:gd name="connsiteY1-256" fmla="*/ 279400 h 2791247"/>
              <a:gd name="connsiteX2-257" fmla="*/ 1885942 w 2546229"/>
              <a:gd name="connsiteY2-258" fmla="*/ 0 h 2791247"/>
              <a:gd name="connsiteX3-259" fmla="*/ 2546229 w 2546229"/>
              <a:gd name="connsiteY3-260" fmla="*/ 450806 h 2791247"/>
              <a:gd name="connsiteX4-261" fmla="*/ 1924131 w 2546229"/>
              <a:gd name="connsiteY4-262" fmla="*/ 1104826 h 2791247"/>
              <a:gd name="connsiteX5-263" fmla="*/ 1917786 w 2546229"/>
              <a:gd name="connsiteY5-264" fmla="*/ 793756 h 2791247"/>
              <a:gd name="connsiteX6-265" fmla="*/ 54202 w 2546229"/>
              <a:gd name="connsiteY6-266" fmla="*/ 2791247 h 2791247"/>
              <a:gd name="connsiteX0-267" fmla="*/ 33005 w 2525032"/>
              <a:gd name="connsiteY0-268" fmla="*/ 2791247 h 2791247"/>
              <a:gd name="connsiteX1-269" fmla="*/ 1864745 w 2525032"/>
              <a:gd name="connsiteY1-270" fmla="*/ 279400 h 2791247"/>
              <a:gd name="connsiteX2-271" fmla="*/ 1864745 w 2525032"/>
              <a:gd name="connsiteY2-272" fmla="*/ 0 h 2791247"/>
              <a:gd name="connsiteX3-273" fmla="*/ 2525032 w 2525032"/>
              <a:gd name="connsiteY3-274" fmla="*/ 450806 h 2791247"/>
              <a:gd name="connsiteX4-275" fmla="*/ 1902934 w 2525032"/>
              <a:gd name="connsiteY4-276" fmla="*/ 1104826 h 2791247"/>
              <a:gd name="connsiteX5-277" fmla="*/ 1896589 w 2525032"/>
              <a:gd name="connsiteY5-278" fmla="*/ 793756 h 2791247"/>
              <a:gd name="connsiteX6-279" fmla="*/ 33005 w 2525032"/>
              <a:gd name="connsiteY6-280" fmla="*/ 2791247 h 2791247"/>
              <a:gd name="connsiteX0-281" fmla="*/ 17588 w 2897981"/>
              <a:gd name="connsiteY0-282" fmla="*/ 2774284 h 2774284"/>
              <a:gd name="connsiteX1-283" fmla="*/ 2237694 w 2897981"/>
              <a:gd name="connsiteY1-284" fmla="*/ 279400 h 2774284"/>
              <a:gd name="connsiteX2-285" fmla="*/ 2237694 w 2897981"/>
              <a:gd name="connsiteY2-286" fmla="*/ 0 h 2774284"/>
              <a:gd name="connsiteX3-287" fmla="*/ 2897981 w 2897981"/>
              <a:gd name="connsiteY3-288" fmla="*/ 450806 h 2774284"/>
              <a:gd name="connsiteX4-289" fmla="*/ 2275883 w 2897981"/>
              <a:gd name="connsiteY4-290" fmla="*/ 1104826 h 2774284"/>
              <a:gd name="connsiteX5-291" fmla="*/ 2269538 w 2897981"/>
              <a:gd name="connsiteY5-292" fmla="*/ 793756 h 2774284"/>
              <a:gd name="connsiteX6-293" fmla="*/ 17588 w 2897981"/>
              <a:gd name="connsiteY6-294" fmla="*/ 2774284 h 2774284"/>
              <a:gd name="connsiteX0-295" fmla="*/ 17588 w 2897981"/>
              <a:gd name="connsiteY0-296" fmla="*/ 2774284 h 2774284"/>
              <a:gd name="connsiteX1-297" fmla="*/ 2237694 w 2897981"/>
              <a:gd name="connsiteY1-298" fmla="*/ 279400 h 2774284"/>
              <a:gd name="connsiteX2-299" fmla="*/ 2237694 w 2897981"/>
              <a:gd name="connsiteY2-300" fmla="*/ 0 h 2774284"/>
              <a:gd name="connsiteX3-301" fmla="*/ 2897981 w 2897981"/>
              <a:gd name="connsiteY3-302" fmla="*/ 450806 h 2774284"/>
              <a:gd name="connsiteX4-303" fmla="*/ 2275883 w 2897981"/>
              <a:gd name="connsiteY4-304" fmla="*/ 1104826 h 2774284"/>
              <a:gd name="connsiteX5-305" fmla="*/ 2269538 w 2897981"/>
              <a:gd name="connsiteY5-306" fmla="*/ 793756 h 2774284"/>
              <a:gd name="connsiteX6-307" fmla="*/ 17588 w 2897981"/>
              <a:gd name="connsiteY6-308" fmla="*/ 2774284 h 2774284"/>
              <a:gd name="connsiteX0-309" fmla="*/ 0 w 2880393"/>
              <a:gd name="connsiteY0-310" fmla="*/ 2774284 h 2774284"/>
              <a:gd name="connsiteX1-311" fmla="*/ 2220106 w 2880393"/>
              <a:gd name="connsiteY1-312" fmla="*/ 279400 h 2774284"/>
              <a:gd name="connsiteX2-313" fmla="*/ 2220106 w 2880393"/>
              <a:gd name="connsiteY2-314" fmla="*/ 0 h 2774284"/>
              <a:gd name="connsiteX3-315" fmla="*/ 2880393 w 2880393"/>
              <a:gd name="connsiteY3-316" fmla="*/ 450806 h 2774284"/>
              <a:gd name="connsiteX4-317" fmla="*/ 2258295 w 2880393"/>
              <a:gd name="connsiteY4-318" fmla="*/ 1104826 h 2774284"/>
              <a:gd name="connsiteX5-319" fmla="*/ 2251950 w 2880393"/>
              <a:gd name="connsiteY5-320" fmla="*/ 793756 h 2774284"/>
              <a:gd name="connsiteX6-321" fmla="*/ 0 w 2880393"/>
              <a:gd name="connsiteY6-322" fmla="*/ 2774284 h 2774284"/>
              <a:gd name="connsiteX0-323" fmla="*/ 0 w 2880393"/>
              <a:gd name="connsiteY0-324" fmla="*/ 2774284 h 2774284"/>
              <a:gd name="connsiteX1-325" fmla="*/ 2220106 w 2880393"/>
              <a:gd name="connsiteY1-326" fmla="*/ 279400 h 2774284"/>
              <a:gd name="connsiteX2-327" fmla="*/ 2220106 w 2880393"/>
              <a:gd name="connsiteY2-328" fmla="*/ 0 h 2774284"/>
              <a:gd name="connsiteX3-329" fmla="*/ 2880393 w 2880393"/>
              <a:gd name="connsiteY3-330" fmla="*/ 450806 h 2774284"/>
              <a:gd name="connsiteX4-331" fmla="*/ 2258295 w 2880393"/>
              <a:gd name="connsiteY4-332" fmla="*/ 1104826 h 2774284"/>
              <a:gd name="connsiteX5-333" fmla="*/ 2251950 w 2880393"/>
              <a:gd name="connsiteY5-334" fmla="*/ 793756 h 2774284"/>
              <a:gd name="connsiteX6-335" fmla="*/ 0 w 2880393"/>
              <a:gd name="connsiteY6-336" fmla="*/ 2774284 h 2774284"/>
              <a:gd name="connsiteX0-337" fmla="*/ 0 w 2880393"/>
              <a:gd name="connsiteY0-338" fmla="*/ 2774284 h 2774284"/>
              <a:gd name="connsiteX1-339" fmla="*/ 2220106 w 2880393"/>
              <a:gd name="connsiteY1-340" fmla="*/ 279400 h 2774284"/>
              <a:gd name="connsiteX2-341" fmla="*/ 2220106 w 2880393"/>
              <a:gd name="connsiteY2-342" fmla="*/ 0 h 2774284"/>
              <a:gd name="connsiteX3-343" fmla="*/ 2880393 w 2880393"/>
              <a:gd name="connsiteY3-344" fmla="*/ 450806 h 2774284"/>
              <a:gd name="connsiteX4-345" fmla="*/ 2258295 w 2880393"/>
              <a:gd name="connsiteY4-346" fmla="*/ 1104826 h 2774284"/>
              <a:gd name="connsiteX5-347" fmla="*/ 2251950 w 2880393"/>
              <a:gd name="connsiteY5-348" fmla="*/ 793756 h 2774284"/>
              <a:gd name="connsiteX6-349" fmla="*/ 0 w 2880393"/>
              <a:gd name="connsiteY6-350" fmla="*/ 2774284 h 2774284"/>
              <a:gd name="connsiteX0-351" fmla="*/ 0 w 2765321"/>
              <a:gd name="connsiteY0-352" fmla="*/ 2774284 h 2774284"/>
              <a:gd name="connsiteX1-353" fmla="*/ 2220106 w 2765321"/>
              <a:gd name="connsiteY1-354" fmla="*/ 279400 h 2774284"/>
              <a:gd name="connsiteX2-355" fmla="*/ 2220106 w 2765321"/>
              <a:gd name="connsiteY2-356" fmla="*/ 0 h 2774284"/>
              <a:gd name="connsiteX3-357" fmla="*/ 2765321 w 2765321"/>
              <a:gd name="connsiteY3-358" fmla="*/ 450806 h 2774284"/>
              <a:gd name="connsiteX4-359" fmla="*/ 2258295 w 2765321"/>
              <a:gd name="connsiteY4-360" fmla="*/ 1104826 h 2774284"/>
              <a:gd name="connsiteX5-361" fmla="*/ 2251950 w 2765321"/>
              <a:gd name="connsiteY5-362" fmla="*/ 793756 h 2774284"/>
              <a:gd name="connsiteX6-363" fmla="*/ 0 w 2765321"/>
              <a:gd name="connsiteY6-364" fmla="*/ 2774284 h 2774284"/>
              <a:gd name="connsiteX0-365" fmla="*/ 0 w 2621059"/>
              <a:gd name="connsiteY0-366" fmla="*/ 2774284 h 2774284"/>
              <a:gd name="connsiteX1-367" fmla="*/ 2220106 w 2621059"/>
              <a:gd name="connsiteY1-368" fmla="*/ 279400 h 2774284"/>
              <a:gd name="connsiteX2-369" fmla="*/ 2220106 w 2621059"/>
              <a:gd name="connsiteY2-370" fmla="*/ 0 h 2774284"/>
              <a:gd name="connsiteX3-371" fmla="*/ 2621059 w 2621059"/>
              <a:gd name="connsiteY3-372" fmla="*/ 450806 h 2774284"/>
              <a:gd name="connsiteX4-373" fmla="*/ 2258295 w 2621059"/>
              <a:gd name="connsiteY4-374" fmla="*/ 1104826 h 2774284"/>
              <a:gd name="connsiteX5-375" fmla="*/ 2251950 w 2621059"/>
              <a:gd name="connsiteY5-376" fmla="*/ 793756 h 2774284"/>
              <a:gd name="connsiteX6-377" fmla="*/ 0 w 2621059"/>
              <a:gd name="connsiteY6-378" fmla="*/ 2774284 h 2774284"/>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Lst>
            <a:rect l="l" t="t" r="r" b="b"/>
            <a:pathLst>
              <a:path w="2621059" h="2774284">
                <a:moveTo>
                  <a:pt x="0" y="2774284"/>
                </a:moveTo>
                <a:cubicBezTo>
                  <a:pt x="14399" y="2328646"/>
                  <a:pt x="454612" y="531684"/>
                  <a:pt x="2220106" y="279400"/>
                </a:cubicBezTo>
                <a:lnTo>
                  <a:pt x="2220106" y="0"/>
                </a:lnTo>
                <a:lnTo>
                  <a:pt x="2621059" y="450806"/>
                </a:lnTo>
                <a:lnTo>
                  <a:pt x="2258295" y="1104826"/>
                </a:lnTo>
                <a:lnTo>
                  <a:pt x="2251950" y="793756"/>
                </a:lnTo>
                <a:cubicBezTo>
                  <a:pt x="1134559" y="956583"/>
                  <a:pt x="366193" y="1801969"/>
                  <a:pt x="0" y="2774284"/>
                </a:cubicBezTo>
                <a:close/>
              </a:path>
            </a:pathLst>
          </a:custGeom>
          <a:solidFill>
            <a:srgbClr val="FF00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72823" tIns="36411" rIns="72823" bIns="36411" anchor="ctr"/>
          <a:lstStyle/>
          <a:p>
            <a:pPr algn="ctr" defTabSz="546100" eaLnBrk="0" fontAlgn="base" hangingPunct="0">
              <a:spcBef>
                <a:spcPct val="0"/>
              </a:spcBef>
              <a:spcAft>
                <a:spcPct val="0"/>
              </a:spcAft>
              <a:defRPr/>
            </a:pPr>
            <a:endParaRPr lang="zh-CN" altLang="en-US" sz="1100" dirty="0">
              <a:solidFill>
                <a:prstClr val="white"/>
              </a:solidFill>
            </a:endParaRPr>
          </a:p>
        </p:txBody>
      </p:sp>
      <p:sp>
        <p:nvSpPr>
          <p:cNvPr id="4" name="文本框 3"/>
          <p:cNvSpPr txBox="1"/>
          <p:nvPr/>
        </p:nvSpPr>
        <p:spPr>
          <a:xfrm>
            <a:off x="7722503" y="1443853"/>
            <a:ext cx="1368665" cy="565976"/>
          </a:xfrm>
          <a:prstGeom prst="rect">
            <a:avLst/>
          </a:prstGeom>
          <a:noFill/>
        </p:spPr>
        <p:txBody>
          <a:bodyPr wrap="square" lIns="72823" tIns="36411" rIns="72823" bIns="36411" rtlCol="0">
            <a:spAutoFit/>
          </a:bodyPr>
          <a:lstStyle/>
          <a:p>
            <a:r>
              <a:rPr lang="zh-CN" altLang="en-US" sz="3200" b="1" dirty="0">
                <a:ln w="22225">
                  <a:solidFill>
                    <a:schemeClr val="accent2"/>
                  </a:solidFill>
                  <a:prstDash val="solid"/>
                </a:ln>
                <a:solidFill>
                  <a:schemeClr val="accent2">
                    <a:lumMod val="40000"/>
                    <a:lumOff val="60000"/>
                  </a:schemeClr>
                </a:solidFill>
              </a:rPr>
              <a:t>点击</a:t>
            </a:r>
            <a:endParaRPr lang="zh-CN" altLang="en-US" sz="3200" b="1" dirty="0">
              <a:ln w="22225">
                <a:solidFill>
                  <a:schemeClr val="accent2"/>
                </a:solidFill>
                <a:prstDash val="solid"/>
              </a:ln>
              <a:solidFill>
                <a:schemeClr val="accent2">
                  <a:lumMod val="40000"/>
                  <a:lumOff val="60000"/>
                </a:schemeClr>
              </a:solidFill>
            </a:endParaRPr>
          </a:p>
        </p:txBody>
      </p:sp>
    </p:spTree>
  </p:cSld>
  <p:clrMapOvr>
    <a:masterClrMapping/>
  </p:clrMapOvr>
  <mc:AlternateContent xmlns:mc="http://schemas.openxmlformats.org/markup-compatibility/2006">
    <mc:Choice xmlns:p14="http://schemas.microsoft.com/office/powerpoint/2010/main" Requires="p14">
      <p:transition spd="slow" p14:dur="1600" advTm="10000">
        <p14:gallery dir="l"/>
      </p:transition>
    </mc:Choice>
    <mc:Fallback>
      <p:transition spd="slow" advTm="10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par>
                                <p:cTn id="8" presetID="22" presetClass="entr" presetSubtype="1"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wipe(up)">
                                      <p:cBhvr>
                                        <p:cTn id="10" dur="500"/>
                                        <p:tgtEl>
                                          <p:spTgt spid="6"/>
                                        </p:tgtEl>
                                      </p:cBhvr>
                                    </p:animEffect>
                                  </p:childTnLst>
                                </p:cTn>
                              </p:par>
                              <p:par>
                                <p:cTn id="11" presetID="30" presetClass="entr" presetSubtype="0" fill="hold" grpId="1" nodeType="with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fade">
                                      <p:cBhvr>
                                        <p:cTn id="13" dur="800" decel="100000"/>
                                        <p:tgtEl>
                                          <p:spTgt spid="4"/>
                                        </p:tgtEl>
                                      </p:cBhvr>
                                    </p:animEffect>
                                    <p:anim calcmode="lin" valueType="num">
                                      <p:cBhvr>
                                        <p:cTn id="14" dur="800" decel="100000" fill="hold"/>
                                        <p:tgtEl>
                                          <p:spTgt spid="4"/>
                                        </p:tgtEl>
                                        <p:attrNameLst>
                                          <p:attrName>style.rotation</p:attrName>
                                        </p:attrNameLst>
                                      </p:cBhvr>
                                      <p:tavLst>
                                        <p:tav tm="0">
                                          <p:val>
                                            <p:fltVal val="-90"/>
                                          </p:val>
                                        </p:tav>
                                        <p:tav tm="100000">
                                          <p:val>
                                            <p:fltVal val="0"/>
                                          </p:val>
                                        </p:tav>
                                      </p:tavLst>
                                    </p:anim>
                                    <p:anim calcmode="lin" valueType="num">
                                      <p:cBhvr>
                                        <p:cTn id="15" dur="800" decel="100000" fill="hold"/>
                                        <p:tgtEl>
                                          <p:spTgt spid="4"/>
                                        </p:tgtEl>
                                        <p:attrNameLst>
                                          <p:attrName>ppt_x</p:attrName>
                                        </p:attrNameLst>
                                      </p:cBhvr>
                                      <p:tavLst>
                                        <p:tav tm="0">
                                          <p:val>
                                            <p:strVal val="#ppt_x+0.4"/>
                                          </p:val>
                                        </p:tav>
                                        <p:tav tm="100000">
                                          <p:val>
                                            <p:strVal val="#ppt_x-0.05"/>
                                          </p:val>
                                        </p:tav>
                                      </p:tavLst>
                                    </p:anim>
                                    <p:anim calcmode="lin" valueType="num">
                                      <p:cBhvr>
                                        <p:cTn id="16" dur="800" decel="100000" fill="hold"/>
                                        <p:tgtEl>
                                          <p:spTgt spid="4"/>
                                        </p:tgtEl>
                                        <p:attrNameLst>
                                          <p:attrName>ppt_y</p:attrName>
                                        </p:attrNameLst>
                                      </p:cBhvr>
                                      <p:tavLst>
                                        <p:tav tm="0">
                                          <p:val>
                                            <p:strVal val="#ppt_y-0.4"/>
                                          </p:val>
                                        </p:tav>
                                        <p:tav tm="100000">
                                          <p:val>
                                            <p:strVal val="#ppt_y+0.1"/>
                                          </p:val>
                                        </p:tav>
                                      </p:tavLst>
                                    </p:anim>
                                    <p:anim calcmode="lin" valueType="num">
                                      <p:cBhvr>
                                        <p:cTn id="17" dur="200" accel="100000" fill="hold">
                                          <p:stCondLst>
                                            <p:cond delay="800"/>
                                          </p:stCondLst>
                                        </p:cTn>
                                        <p:tgtEl>
                                          <p:spTgt spid="4"/>
                                        </p:tgtEl>
                                        <p:attrNameLst>
                                          <p:attrName>ppt_x</p:attrName>
                                        </p:attrNameLst>
                                      </p:cBhvr>
                                      <p:tavLst>
                                        <p:tav tm="0">
                                          <p:val>
                                            <p:strVal val="#ppt_x-0.05"/>
                                          </p:val>
                                        </p:tav>
                                        <p:tav tm="100000">
                                          <p:val>
                                            <p:strVal val="#ppt_x"/>
                                          </p:val>
                                        </p:tav>
                                      </p:tavLst>
                                    </p:anim>
                                    <p:anim calcmode="lin" valueType="num">
                                      <p:cBhvr>
                                        <p:cTn id="18" dur="200" accel="100000" fill="hold">
                                          <p:stCondLst>
                                            <p:cond delay="800"/>
                                          </p:stCondLst>
                                        </p:cTn>
                                        <p:tgtEl>
                                          <p:spTgt spid="4"/>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ldLvl="0" animBg="1"/>
      <p:bldP spid="6" grpId="0" bldLvl="0" animBg="1"/>
      <p:bldP spid="4" grpId="0"/>
      <p:bldP spid="4" grpId="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 name="Parallelogram 13"/>
          <p:cNvSpPr/>
          <p:nvPr/>
        </p:nvSpPr>
        <p:spPr>
          <a:xfrm>
            <a:off x="2499" y="194559"/>
            <a:ext cx="575457" cy="435044"/>
          </a:xfrm>
          <a:custGeom>
            <a:avLst/>
            <a:gdLst>
              <a:gd name="connsiteX0" fmla="*/ 0 w 2222628"/>
              <a:gd name="connsiteY0" fmla="*/ 964353 h 964353"/>
              <a:gd name="connsiteX1" fmla="*/ 505504 w 2222628"/>
              <a:gd name="connsiteY1" fmla="*/ 0 h 964353"/>
              <a:gd name="connsiteX2" fmla="*/ 2222628 w 2222628"/>
              <a:gd name="connsiteY2" fmla="*/ 0 h 964353"/>
              <a:gd name="connsiteX3" fmla="*/ 1717124 w 2222628"/>
              <a:gd name="connsiteY3" fmla="*/ 964353 h 964353"/>
              <a:gd name="connsiteX4" fmla="*/ 0 w 2222628"/>
              <a:gd name="connsiteY4" fmla="*/ 964353 h 964353"/>
              <a:gd name="connsiteX0-1" fmla="*/ 0 w 2222628"/>
              <a:gd name="connsiteY0-2" fmla="*/ 964353 h 964353"/>
              <a:gd name="connsiteX1-3" fmla="*/ 19729 w 2222628"/>
              <a:gd name="connsiteY1-4" fmla="*/ 0 h 964353"/>
              <a:gd name="connsiteX2-5" fmla="*/ 2222628 w 2222628"/>
              <a:gd name="connsiteY2-6" fmla="*/ 0 h 964353"/>
              <a:gd name="connsiteX3-7" fmla="*/ 1717124 w 2222628"/>
              <a:gd name="connsiteY3-8" fmla="*/ 964353 h 964353"/>
              <a:gd name="connsiteX4-9" fmla="*/ 0 w 2222628"/>
              <a:gd name="connsiteY4-10" fmla="*/ 964353 h 964353"/>
              <a:gd name="connsiteX0-11" fmla="*/ 0 w 2222628"/>
              <a:gd name="connsiteY0-12" fmla="*/ 964353 h 964353"/>
              <a:gd name="connsiteX1-13" fmla="*/ 679 w 2222628"/>
              <a:gd name="connsiteY1-14" fmla="*/ 0 h 964353"/>
              <a:gd name="connsiteX2-15" fmla="*/ 2222628 w 2222628"/>
              <a:gd name="connsiteY2-16" fmla="*/ 0 h 964353"/>
              <a:gd name="connsiteX3-17" fmla="*/ 1717124 w 2222628"/>
              <a:gd name="connsiteY3-18" fmla="*/ 964353 h 964353"/>
              <a:gd name="connsiteX4-19" fmla="*/ 0 w 2222628"/>
              <a:gd name="connsiteY4-20" fmla="*/ 964353 h 964353"/>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2222628" h="964353">
                <a:moveTo>
                  <a:pt x="0" y="964353"/>
                </a:moveTo>
                <a:cubicBezTo>
                  <a:pt x="226" y="642902"/>
                  <a:pt x="453" y="321451"/>
                  <a:pt x="679" y="0"/>
                </a:cubicBezTo>
                <a:lnTo>
                  <a:pt x="2222628" y="0"/>
                </a:lnTo>
                <a:lnTo>
                  <a:pt x="1717124" y="964353"/>
                </a:lnTo>
                <a:lnTo>
                  <a:pt x="0" y="964353"/>
                </a:lnTo>
                <a:close/>
              </a:path>
            </a:pathLst>
          </a:custGeom>
          <a:solidFill>
            <a:srgbClr val="09425E"/>
          </a:solidFill>
          <a:ln>
            <a:noFill/>
          </a:ln>
        </p:spPr>
        <p:style>
          <a:lnRef idx="2">
            <a:schemeClr val="accent1">
              <a:shade val="50000"/>
            </a:schemeClr>
          </a:lnRef>
          <a:fillRef idx="1">
            <a:schemeClr val="accent1"/>
          </a:fillRef>
          <a:effectRef idx="0">
            <a:schemeClr val="accent1"/>
          </a:effectRef>
          <a:fontRef idx="minor">
            <a:schemeClr val="lt1"/>
          </a:fontRef>
        </p:style>
        <p:txBody>
          <a:bodyPr lIns="72823" tIns="36411" rIns="72823" bIns="36411" rtlCol="0" anchor="ctr"/>
          <a:lstStyle/>
          <a:p>
            <a:pPr algn="ctr"/>
            <a:endParaRPr lang="en-GB">
              <a:solidFill>
                <a:schemeClr val="tx1">
                  <a:lumMod val="65000"/>
                  <a:lumOff val="35000"/>
                </a:schemeClr>
              </a:solidFill>
            </a:endParaRPr>
          </a:p>
        </p:txBody>
      </p:sp>
      <p:pic>
        <p:nvPicPr>
          <p:cNvPr id="2" name="图片 1" descr="7"/>
          <p:cNvPicPr>
            <a:picLocks noChangeAspect="1"/>
          </p:cNvPicPr>
          <p:nvPr/>
        </p:nvPicPr>
        <p:blipFill>
          <a:blip r:embed="rId1" cstate="print"/>
          <a:stretch>
            <a:fillRect/>
          </a:stretch>
        </p:blipFill>
        <p:spPr>
          <a:xfrm>
            <a:off x="2709" y="-7827"/>
            <a:ext cx="9145806" cy="6839937"/>
          </a:xfrm>
          <a:prstGeom prst="rect">
            <a:avLst/>
          </a:prstGeom>
        </p:spPr>
      </p:pic>
      <p:sp>
        <p:nvSpPr>
          <p:cNvPr id="3" name="椭圆 2"/>
          <p:cNvSpPr/>
          <p:nvPr/>
        </p:nvSpPr>
        <p:spPr bwMode="auto">
          <a:xfrm>
            <a:off x="4501106" y="4655493"/>
            <a:ext cx="985746" cy="544907"/>
          </a:xfrm>
          <a:prstGeom prst="ellipse">
            <a:avLst/>
          </a:prstGeom>
          <a:noFill/>
          <a:ln w="50800" cap="flat" cmpd="sng" algn="ctr">
            <a:solidFill>
              <a:srgbClr val="FF0000"/>
            </a:solidFill>
            <a:prstDash val="solid"/>
            <a:round/>
            <a:headEnd type="none" w="med" len="med"/>
            <a:tailEnd type="none" w="med" len="med"/>
          </a:ln>
          <a:effectLst/>
        </p:spPr>
        <p:txBody>
          <a:bodyPr vert="horz" wrap="square" lIns="76801" tIns="38400" rIns="76801" bIns="38400" numCol="1" rtlCol="0" anchor="t" anchorCtr="0" compatLnSpc="1"/>
          <a:lstStyle/>
          <a:p>
            <a:pPr defTabSz="728345" fontAlgn="base">
              <a:spcBef>
                <a:spcPct val="0"/>
              </a:spcBef>
              <a:spcAft>
                <a:spcPct val="0"/>
              </a:spcAft>
            </a:pPr>
            <a:endParaRPr lang="zh-CN" altLang="en-US" sz="1500" dirty="0">
              <a:latin typeface="Arial" panose="020B0604020202020204" pitchFamily="34" charset="0"/>
            </a:endParaRPr>
          </a:p>
        </p:txBody>
      </p:sp>
      <p:sp>
        <p:nvSpPr>
          <p:cNvPr id="4" name="文本框 3"/>
          <p:cNvSpPr txBox="1"/>
          <p:nvPr/>
        </p:nvSpPr>
        <p:spPr>
          <a:xfrm>
            <a:off x="6123094" y="4655492"/>
            <a:ext cx="2924725" cy="1058418"/>
          </a:xfrm>
          <a:prstGeom prst="rect">
            <a:avLst/>
          </a:prstGeom>
          <a:noFill/>
        </p:spPr>
        <p:txBody>
          <a:bodyPr wrap="square" lIns="72823" tIns="36411" rIns="72823" bIns="36411" rtlCol="0">
            <a:spAutoFit/>
          </a:bodyPr>
          <a:lstStyle/>
          <a:p>
            <a:r>
              <a:rPr lang="zh-CN" altLang="en-US" sz="3200" b="1" dirty="0">
                <a:ln w="22225">
                  <a:solidFill>
                    <a:schemeClr val="accent2"/>
                  </a:solidFill>
                  <a:prstDash val="solid"/>
                </a:ln>
                <a:solidFill>
                  <a:schemeClr val="accent2">
                    <a:lumMod val="40000"/>
                    <a:lumOff val="60000"/>
                  </a:schemeClr>
                </a:solidFill>
              </a:rPr>
              <a:t>点击同意后进入申报信息</a:t>
            </a:r>
            <a:endParaRPr lang="zh-CN" altLang="en-US" sz="3200" b="1" dirty="0">
              <a:ln w="22225">
                <a:solidFill>
                  <a:schemeClr val="accent2"/>
                </a:solidFill>
                <a:prstDash val="solid"/>
              </a:ln>
              <a:solidFill>
                <a:schemeClr val="accent2">
                  <a:lumMod val="40000"/>
                  <a:lumOff val="60000"/>
                </a:schemeClr>
              </a:solidFill>
            </a:endParaRPr>
          </a:p>
        </p:txBody>
      </p:sp>
      <p:sp>
        <p:nvSpPr>
          <p:cNvPr id="6" name="任意多边形 5"/>
          <p:cNvSpPr/>
          <p:nvPr/>
        </p:nvSpPr>
        <p:spPr bwMode="auto">
          <a:xfrm rot="14640000">
            <a:off x="5098865" y="4827501"/>
            <a:ext cx="914601" cy="1151015"/>
          </a:xfrm>
          <a:custGeom>
            <a:avLst/>
            <a:gdLst>
              <a:gd name="connsiteX0" fmla="*/ 0 w 3213100"/>
              <a:gd name="connsiteY0" fmla="*/ 2146300 h 2146300"/>
              <a:gd name="connsiteX1" fmla="*/ 2667000 w 3213100"/>
              <a:gd name="connsiteY1" fmla="*/ 279400 h 2146300"/>
              <a:gd name="connsiteX2" fmla="*/ 2667000 w 3213100"/>
              <a:gd name="connsiteY2" fmla="*/ 0 h 2146300"/>
              <a:gd name="connsiteX3" fmla="*/ 3213100 w 3213100"/>
              <a:gd name="connsiteY3" fmla="*/ 406400 h 2146300"/>
              <a:gd name="connsiteX4" fmla="*/ 2794000 w 3213100"/>
              <a:gd name="connsiteY4" fmla="*/ 1028700 h 2146300"/>
              <a:gd name="connsiteX5" fmla="*/ 2794000 w 3213100"/>
              <a:gd name="connsiteY5" fmla="*/ 800100 h 2146300"/>
              <a:gd name="connsiteX6" fmla="*/ 0 w 3213100"/>
              <a:gd name="connsiteY6" fmla="*/ 2146300 h 2146300"/>
              <a:gd name="connsiteX0-1" fmla="*/ 0 w 3213100"/>
              <a:gd name="connsiteY0-2" fmla="*/ 2146300 h 2146300"/>
              <a:gd name="connsiteX1-3" fmla="*/ 2667000 w 3213100"/>
              <a:gd name="connsiteY1-4" fmla="*/ 279400 h 2146300"/>
              <a:gd name="connsiteX2-5" fmla="*/ 2667000 w 3213100"/>
              <a:gd name="connsiteY2-6" fmla="*/ 0 h 2146300"/>
              <a:gd name="connsiteX3-7" fmla="*/ 3213100 w 3213100"/>
              <a:gd name="connsiteY3-8" fmla="*/ 406400 h 2146300"/>
              <a:gd name="connsiteX4-9" fmla="*/ 2794000 w 3213100"/>
              <a:gd name="connsiteY4-10" fmla="*/ 1028700 h 2146300"/>
              <a:gd name="connsiteX5-11" fmla="*/ 2794000 w 3213100"/>
              <a:gd name="connsiteY5-12" fmla="*/ 800100 h 2146300"/>
              <a:gd name="connsiteX6-13" fmla="*/ 0 w 3213100"/>
              <a:gd name="connsiteY6-14" fmla="*/ 2146300 h 2146300"/>
              <a:gd name="connsiteX0-15" fmla="*/ 0 w 3213100"/>
              <a:gd name="connsiteY0-16" fmla="*/ 2146300 h 2146300"/>
              <a:gd name="connsiteX1-17" fmla="*/ 2667000 w 3213100"/>
              <a:gd name="connsiteY1-18" fmla="*/ 279400 h 2146300"/>
              <a:gd name="connsiteX2-19" fmla="*/ 2667000 w 3213100"/>
              <a:gd name="connsiteY2-20" fmla="*/ 0 h 2146300"/>
              <a:gd name="connsiteX3-21" fmla="*/ 3213100 w 3213100"/>
              <a:gd name="connsiteY3-22" fmla="*/ 406400 h 2146300"/>
              <a:gd name="connsiteX4-23" fmla="*/ 2794000 w 3213100"/>
              <a:gd name="connsiteY4-24" fmla="*/ 1028700 h 2146300"/>
              <a:gd name="connsiteX5-25" fmla="*/ 2794000 w 3213100"/>
              <a:gd name="connsiteY5-26" fmla="*/ 800100 h 2146300"/>
              <a:gd name="connsiteX6-27" fmla="*/ 0 w 3213100"/>
              <a:gd name="connsiteY6-28" fmla="*/ 2146300 h 2146300"/>
              <a:gd name="connsiteX0-29" fmla="*/ 0 w 3213100"/>
              <a:gd name="connsiteY0-30" fmla="*/ 2146300 h 2146300"/>
              <a:gd name="connsiteX1-31" fmla="*/ 2667000 w 3213100"/>
              <a:gd name="connsiteY1-32" fmla="*/ 279400 h 2146300"/>
              <a:gd name="connsiteX2-33" fmla="*/ 2667000 w 3213100"/>
              <a:gd name="connsiteY2-34" fmla="*/ 0 h 2146300"/>
              <a:gd name="connsiteX3-35" fmla="*/ 3213100 w 3213100"/>
              <a:gd name="connsiteY3-36" fmla="*/ 406400 h 2146300"/>
              <a:gd name="connsiteX4-37" fmla="*/ 2794000 w 3213100"/>
              <a:gd name="connsiteY4-38" fmla="*/ 1028700 h 2146300"/>
              <a:gd name="connsiteX5-39" fmla="*/ 2794000 w 3213100"/>
              <a:gd name="connsiteY5-40" fmla="*/ 800100 h 2146300"/>
              <a:gd name="connsiteX6-41" fmla="*/ 0 w 3213100"/>
              <a:gd name="connsiteY6-42" fmla="*/ 2146300 h 2146300"/>
              <a:gd name="connsiteX0-43" fmla="*/ 0 w 3213100"/>
              <a:gd name="connsiteY0-44" fmla="*/ 2146300 h 2146300"/>
              <a:gd name="connsiteX1-45" fmla="*/ 2667000 w 3213100"/>
              <a:gd name="connsiteY1-46" fmla="*/ 279400 h 2146300"/>
              <a:gd name="connsiteX2-47" fmla="*/ 2667000 w 3213100"/>
              <a:gd name="connsiteY2-48" fmla="*/ 0 h 2146300"/>
              <a:gd name="connsiteX3-49" fmla="*/ 3213100 w 3213100"/>
              <a:gd name="connsiteY3-50" fmla="*/ 406400 h 2146300"/>
              <a:gd name="connsiteX4-51" fmla="*/ 2794000 w 3213100"/>
              <a:gd name="connsiteY4-52" fmla="*/ 1028700 h 2146300"/>
              <a:gd name="connsiteX5-53" fmla="*/ 2794000 w 3213100"/>
              <a:gd name="connsiteY5-54" fmla="*/ 800100 h 2146300"/>
              <a:gd name="connsiteX6-55" fmla="*/ 0 w 3213100"/>
              <a:gd name="connsiteY6-56" fmla="*/ 2146300 h 2146300"/>
              <a:gd name="connsiteX0-57" fmla="*/ 0 w 3213100"/>
              <a:gd name="connsiteY0-58" fmla="*/ 2146300 h 2146300"/>
              <a:gd name="connsiteX1-59" fmla="*/ 2667000 w 3213100"/>
              <a:gd name="connsiteY1-60" fmla="*/ 279400 h 2146300"/>
              <a:gd name="connsiteX2-61" fmla="*/ 2667000 w 3213100"/>
              <a:gd name="connsiteY2-62" fmla="*/ 0 h 2146300"/>
              <a:gd name="connsiteX3-63" fmla="*/ 3213100 w 3213100"/>
              <a:gd name="connsiteY3-64" fmla="*/ 406400 h 2146300"/>
              <a:gd name="connsiteX4-65" fmla="*/ 2794000 w 3213100"/>
              <a:gd name="connsiteY4-66" fmla="*/ 1028700 h 2146300"/>
              <a:gd name="connsiteX5-67" fmla="*/ 2794000 w 3213100"/>
              <a:gd name="connsiteY5-68" fmla="*/ 800100 h 2146300"/>
              <a:gd name="connsiteX6-69" fmla="*/ 0 w 3213100"/>
              <a:gd name="connsiteY6-70" fmla="*/ 2146300 h 2146300"/>
              <a:gd name="connsiteX0-71" fmla="*/ 0 w 2377840"/>
              <a:gd name="connsiteY0-72" fmla="*/ 2791247 h 2791247"/>
              <a:gd name="connsiteX1-73" fmla="*/ 1831740 w 2377840"/>
              <a:gd name="connsiteY1-74" fmla="*/ 279400 h 2791247"/>
              <a:gd name="connsiteX2-75" fmla="*/ 1831740 w 2377840"/>
              <a:gd name="connsiteY2-76" fmla="*/ 0 h 2791247"/>
              <a:gd name="connsiteX3-77" fmla="*/ 2377840 w 2377840"/>
              <a:gd name="connsiteY3-78" fmla="*/ 406400 h 2791247"/>
              <a:gd name="connsiteX4-79" fmla="*/ 1958740 w 2377840"/>
              <a:gd name="connsiteY4-80" fmla="*/ 1028700 h 2791247"/>
              <a:gd name="connsiteX5-81" fmla="*/ 1958740 w 2377840"/>
              <a:gd name="connsiteY5-82" fmla="*/ 800100 h 2791247"/>
              <a:gd name="connsiteX6-83" fmla="*/ 0 w 2377840"/>
              <a:gd name="connsiteY6-84" fmla="*/ 2791247 h 2791247"/>
              <a:gd name="connsiteX0-85" fmla="*/ 30974 w 2408814"/>
              <a:gd name="connsiteY0-86" fmla="*/ 2791247 h 2791247"/>
              <a:gd name="connsiteX1-87" fmla="*/ 1862714 w 2408814"/>
              <a:gd name="connsiteY1-88" fmla="*/ 279400 h 2791247"/>
              <a:gd name="connsiteX2-89" fmla="*/ 1862714 w 2408814"/>
              <a:gd name="connsiteY2-90" fmla="*/ 0 h 2791247"/>
              <a:gd name="connsiteX3-91" fmla="*/ 2408814 w 2408814"/>
              <a:gd name="connsiteY3-92" fmla="*/ 406400 h 2791247"/>
              <a:gd name="connsiteX4-93" fmla="*/ 1989714 w 2408814"/>
              <a:gd name="connsiteY4-94" fmla="*/ 1028700 h 2791247"/>
              <a:gd name="connsiteX5-95" fmla="*/ 1989714 w 2408814"/>
              <a:gd name="connsiteY5-96" fmla="*/ 800100 h 2791247"/>
              <a:gd name="connsiteX6-97" fmla="*/ 30974 w 2408814"/>
              <a:gd name="connsiteY6-98" fmla="*/ 2791247 h 2791247"/>
              <a:gd name="connsiteX0-99" fmla="*/ 30974 w 2408814"/>
              <a:gd name="connsiteY0-100" fmla="*/ 2791247 h 2791247"/>
              <a:gd name="connsiteX1-101" fmla="*/ 1862714 w 2408814"/>
              <a:gd name="connsiteY1-102" fmla="*/ 279400 h 2791247"/>
              <a:gd name="connsiteX2-103" fmla="*/ 1862714 w 2408814"/>
              <a:gd name="connsiteY2-104" fmla="*/ 0 h 2791247"/>
              <a:gd name="connsiteX3-105" fmla="*/ 2408814 w 2408814"/>
              <a:gd name="connsiteY3-106" fmla="*/ 406400 h 2791247"/>
              <a:gd name="connsiteX4-107" fmla="*/ 1989714 w 2408814"/>
              <a:gd name="connsiteY4-108" fmla="*/ 1028700 h 2791247"/>
              <a:gd name="connsiteX5-109" fmla="*/ 1989714 w 2408814"/>
              <a:gd name="connsiteY5-110" fmla="*/ 800100 h 2791247"/>
              <a:gd name="connsiteX6-111" fmla="*/ 30974 w 2408814"/>
              <a:gd name="connsiteY6-112" fmla="*/ 2791247 h 2791247"/>
              <a:gd name="connsiteX0-113" fmla="*/ 30974 w 2408814"/>
              <a:gd name="connsiteY0-114" fmla="*/ 2791247 h 2791247"/>
              <a:gd name="connsiteX1-115" fmla="*/ 1862714 w 2408814"/>
              <a:gd name="connsiteY1-116" fmla="*/ 279400 h 2791247"/>
              <a:gd name="connsiteX2-117" fmla="*/ 1862714 w 2408814"/>
              <a:gd name="connsiteY2-118" fmla="*/ 0 h 2791247"/>
              <a:gd name="connsiteX3-119" fmla="*/ 2408814 w 2408814"/>
              <a:gd name="connsiteY3-120" fmla="*/ 406400 h 2791247"/>
              <a:gd name="connsiteX4-121" fmla="*/ 1989714 w 2408814"/>
              <a:gd name="connsiteY4-122" fmla="*/ 1028700 h 2791247"/>
              <a:gd name="connsiteX5-123" fmla="*/ 1989714 w 2408814"/>
              <a:gd name="connsiteY5-124" fmla="*/ 800100 h 2791247"/>
              <a:gd name="connsiteX6-125" fmla="*/ 30974 w 2408814"/>
              <a:gd name="connsiteY6-126" fmla="*/ 2791247 h 2791247"/>
              <a:gd name="connsiteX0-127" fmla="*/ 28845 w 2406685"/>
              <a:gd name="connsiteY0-128" fmla="*/ 2791247 h 2791247"/>
              <a:gd name="connsiteX1-129" fmla="*/ 1860585 w 2406685"/>
              <a:gd name="connsiteY1-130" fmla="*/ 279400 h 2791247"/>
              <a:gd name="connsiteX2-131" fmla="*/ 1860585 w 2406685"/>
              <a:gd name="connsiteY2-132" fmla="*/ 0 h 2791247"/>
              <a:gd name="connsiteX3-133" fmla="*/ 2406685 w 2406685"/>
              <a:gd name="connsiteY3-134" fmla="*/ 406400 h 2791247"/>
              <a:gd name="connsiteX4-135" fmla="*/ 1987585 w 2406685"/>
              <a:gd name="connsiteY4-136" fmla="*/ 1028700 h 2791247"/>
              <a:gd name="connsiteX5-137" fmla="*/ 1987585 w 2406685"/>
              <a:gd name="connsiteY5-138" fmla="*/ 800100 h 2791247"/>
              <a:gd name="connsiteX6-139" fmla="*/ 28845 w 2406685"/>
              <a:gd name="connsiteY6-140" fmla="*/ 2791247 h 2791247"/>
              <a:gd name="connsiteX0-141" fmla="*/ 28845 w 2406685"/>
              <a:gd name="connsiteY0-142" fmla="*/ 2791247 h 2791247"/>
              <a:gd name="connsiteX1-143" fmla="*/ 1860585 w 2406685"/>
              <a:gd name="connsiteY1-144" fmla="*/ 279400 h 2791247"/>
              <a:gd name="connsiteX2-145" fmla="*/ 1860585 w 2406685"/>
              <a:gd name="connsiteY2-146" fmla="*/ 0 h 2791247"/>
              <a:gd name="connsiteX3-147" fmla="*/ 2406685 w 2406685"/>
              <a:gd name="connsiteY3-148" fmla="*/ 406400 h 2791247"/>
              <a:gd name="connsiteX4-149" fmla="*/ 1987585 w 2406685"/>
              <a:gd name="connsiteY4-150" fmla="*/ 1028700 h 2791247"/>
              <a:gd name="connsiteX5-151" fmla="*/ 1892429 w 2406685"/>
              <a:gd name="connsiteY5-152" fmla="*/ 793756 h 2791247"/>
              <a:gd name="connsiteX6-153" fmla="*/ 28845 w 2406685"/>
              <a:gd name="connsiteY6-154" fmla="*/ 2791247 h 2791247"/>
              <a:gd name="connsiteX0-155" fmla="*/ 28845 w 2406685"/>
              <a:gd name="connsiteY0-156" fmla="*/ 2791247 h 2791247"/>
              <a:gd name="connsiteX1-157" fmla="*/ 1860585 w 2406685"/>
              <a:gd name="connsiteY1-158" fmla="*/ 279400 h 2791247"/>
              <a:gd name="connsiteX2-159" fmla="*/ 1860585 w 2406685"/>
              <a:gd name="connsiteY2-160" fmla="*/ 0 h 2791247"/>
              <a:gd name="connsiteX3-161" fmla="*/ 2406685 w 2406685"/>
              <a:gd name="connsiteY3-162" fmla="*/ 406400 h 2791247"/>
              <a:gd name="connsiteX4-163" fmla="*/ 1917804 w 2406685"/>
              <a:gd name="connsiteY4-164" fmla="*/ 1066763 h 2791247"/>
              <a:gd name="connsiteX5-165" fmla="*/ 1892429 w 2406685"/>
              <a:gd name="connsiteY5-166" fmla="*/ 793756 h 2791247"/>
              <a:gd name="connsiteX6-167" fmla="*/ 28845 w 2406685"/>
              <a:gd name="connsiteY6-168" fmla="*/ 2791247 h 2791247"/>
              <a:gd name="connsiteX0-169" fmla="*/ 28845 w 2406685"/>
              <a:gd name="connsiteY0-170" fmla="*/ 2791247 h 2791247"/>
              <a:gd name="connsiteX1-171" fmla="*/ 1860585 w 2406685"/>
              <a:gd name="connsiteY1-172" fmla="*/ 279400 h 2791247"/>
              <a:gd name="connsiteX2-173" fmla="*/ 1860585 w 2406685"/>
              <a:gd name="connsiteY2-174" fmla="*/ 0 h 2791247"/>
              <a:gd name="connsiteX3-175" fmla="*/ 2406685 w 2406685"/>
              <a:gd name="connsiteY3-176" fmla="*/ 406400 h 2791247"/>
              <a:gd name="connsiteX4-177" fmla="*/ 1924148 w 2406685"/>
              <a:gd name="connsiteY4-178" fmla="*/ 1104825 h 2791247"/>
              <a:gd name="connsiteX5-179" fmla="*/ 1892429 w 2406685"/>
              <a:gd name="connsiteY5-180" fmla="*/ 793756 h 2791247"/>
              <a:gd name="connsiteX6-181" fmla="*/ 28845 w 2406685"/>
              <a:gd name="connsiteY6-182" fmla="*/ 2791247 h 2791247"/>
              <a:gd name="connsiteX0-183" fmla="*/ 28845 w 2520872"/>
              <a:gd name="connsiteY0-184" fmla="*/ 2791247 h 2791247"/>
              <a:gd name="connsiteX1-185" fmla="*/ 1860585 w 2520872"/>
              <a:gd name="connsiteY1-186" fmla="*/ 279400 h 2791247"/>
              <a:gd name="connsiteX2-187" fmla="*/ 1860585 w 2520872"/>
              <a:gd name="connsiteY2-188" fmla="*/ 0 h 2791247"/>
              <a:gd name="connsiteX3-189" fmla="*/ 2520872 w 2520872"/>
              <a:gd name="connsiteY3-190" fmla="*/ 450806 h 2791247"/>
              <a:gd name="connsiteX4-191" fmla="*/ 1924148 w 2520872"/>
              <a:gd name="connsiteY4-192" fmla="*/ 1104825 h 2791247"/>
              <a:gd name="connsiteX5-193" fmla="*/ 1892429 w 2520872"/>
              <a:gd name="connsiteY5-194" fmla="*/ 793756 h 2791247"/>
              <a:gd name="connsiteX6-195" fmla="*/ 28845 w 2520872"/>
              <a:gd name="connsiteY6-196" fmla="*/ 2791247 h 2791247"/>
              <a:gd name="connsiteX0-197" fmla="*/ 28845 w 2520872"/>
              <a:gd name="connsiteY0-198" fmla="*/ 2791247 h 2791247"/>
              <a:gd name="connsiteX1-199" fmla="*/ 1860585 w 2520872"/>
              <a:gd name="connsiteY1-200" fmla="*/ 279400 h 2791247"/>
              <a:gd name="connsiteX2-201" fmla="*/ 1860585 w 2520872"/>
              <a:gd name="connsiteY2-202" fmla="*/ 0 h 2791247"/>
              <a:gd name="connsiteX3-203" fmla="*/ 2520872 w 2520872"/>
              <a:gd name="connsiteY3-204" fmla="*/ 450806 h 2791247"/>
              <a:gd name="connsiteX4-205" fmla="*/ 1886086 w 2520872"/>
              <a:gd name="connsiteY4-206" fmla="*/ 1079450 h 2791247"/>
              <a:gd name="connsiteX5-207" fmla="*/ 1892429 w 2520872"/>
              <a:gd name="connsiteY5-208" fmla="*/ 793756 h 2791247"/>
              <a:gd name="connsiteX6-209" fmla="*/ 28845 w 2520872"/>
              <a:gd name="connsiteY6-210" fmla="*/ 2791247 h 2791247"/>
              <a:gd name="connsiteX0-211" fmla="*/ 28845 w 2520872"/>
              <a:gd name="connsiteY0-212" fmla="*/ 2791247 h 2791247"/>
              <a:gd name="connsiteX1-213" fmla="*/ 1860585 w 2520872"/>
              <a:gd name="connsiteY1-214" fmla="*/ 279400 h 2791247"/>
              <a:gd name="connsiteX2-215" fmla="*/ 1860585 w 2520872"/>
              <a:gd name="connsiteY2-216" fmla="*/ 0 h 2791247"/>
              <a:gd name="connsiteX3-217" fmla="*/ 2520872 w 2520872"/>
              <a:gd name="connsiteY3-218" fmla="*/ 450806 h 2791247"/>
              <a:gd name="connsiteX4-219" fmla="*/ 1886086 w 2520872"/>
              <a:gd name="connsiteY4-220" fmla="*/ 1098482 h 2791247"/>
              <a:gd name="connsiteX5-221" fmla="*/ 1892429 w 2520872"/>
              <a:gd name="connsiteY5-222" fmla="*/ 793756 h 2791247"/>
              <a:gd name="connsiteX6-223" fmla="*/ 28845 w 2520872"/>
              <a:gd name="connsiteY6-224" fmla="*/ 2791247 h 2791247"/>
              <a:gd name="connsiteX0-225" fmla="*/ 28845 w 2520872"/>
              <a:gd name="connsiteY0-226" fmla="*/ 2791247 h 2791247"/>
              <a:gd name="connsiteX1-227" fmla="*/ 1860585 w 2520872"/>
              <a:gd name="connsiteY1-228" fmla="*/ 279400 h 2791247"/>
              <a:gd name="connsiteX2-229" fmla="*/ 1860585 w 2520872"/>
              <a:gd name="connsiteY2-230" fmla="*/ 0 h 2791247"/>
              <a:gd name="connsiteX3-231" fmla="*/ 2520872 w 2520872"/>
              <a:gd name="connsiteY3-232" fmla="*/ 450806 h 2791247"/>
              <a:gd name="connsiteX4-233" fmla="*/ 1898774 w 2520872"/>
              <a:gd name="connsiteY4-234" fmla="*/ 1104826 h 2791247"/>
              <a:gd name="connsiteX5-235" fmla="*/ 1892429 w 2520872"/>
              <a:gd name="connsiteY5-236" fmla="*/ 793756 h 2791247"/>
              <a:gd name="connsiteX6-237" fmla="*/ 28845 w 2520872"/>
              <a:gd name="connsiteY6-238" fmla="*/ 2791247 h 2791247"/>
              <a:gd name="connsiteX0-239" fmla="*/ 28845 w 2520872"/>
              <a:gd name="connsiteY0-240" fmla="*/ 2791247 h 2791247"/>
              <a:gd name="connsiteX1-241" fmla="*/ 1860585 w 2520872"/>
              <a:gd name="connsiteY1-242" fmla="*/ 279400 h 2791247"/>
              <a:gd name="connsiteX2-243" fmla="*/ 1860585 w 2520872"/>
              <a:gd name="connsiteY2-244" fmla="*/ 0 h 2791247"/>
              <a:gd name="connsiteX3-245" fmla="*/ 2520872 w 2520872"/>
              <a:gd name="connsiteY3-246" fmla="*/ 450806 h 2791247"/>
              <a:gd name="connsiteX4-247" fmla="*/ 1898774 w 2520872"/>
              <a:gd name="connsiteY4-248" fmla="*/ 1104826 h 2791247"/>
              <a:gd name="connsiteX5-249" fmla="*/ 1892429 w 2520872"/>
              <a:gd name="connsiteY5-250" fmla="*/ 793756 h 2791247"/>
              <a:gd name="connsiteX6-251" fmla="*/ 28845 w 2520872"/>
              <a:gd name="connsiteY6-252" fmla="*/ 2791247 h 2791247"/>
              <a:gd name="connsiteX0-253" fmla="*/ 54202 w 2546229"/>
              <a:gd name="connsiteY0-254" fmla="*/ 2791247 h 2791247"/>
              <a:gd name="connsiteX1-255" fmla="*/ 1885942 w 2546229"/>
              <a:gd name="connsiteY1-256" fmla="*/ 279400 h 2791247"/>
              <a:gd name="connsiteX2-257" fmla="*/ 1885942 w 2546229"/>
              <a:gd name="connsiteY2-258" fmla="*/ 0 h 2791247"/>
              <a:gd name="connsiteX3-259" fmla="*/ 2546229 w 2546229"/>
              <a:gd name="connsiteY3-260" fmla="*/ 450806 h 2791247"/>
              <a:gd name="connsiteX4-261" fmla="*/ 1924131 w 2546229"/>
              <a:gd name="connsiteY4-262" fmla="*/ 1104826 h 2791247"/>
              <a:gd name="connsiteX5-263" fmla="*/ 1917786 w 2546229"/>
              <a:gd name="connsiteY5-264" fmla="*/ 793756 h 2791247"/>
              <a:gd name="connsiteX6-265" fmla="*/ 54202 w 2546229"/>
              <a:gd name="connsiteY6-266" fmla="*/ 2791247 h 2791247"/>
              <a:gd name="connsiteX0-267" fmla="*/ 33005 w 2525032"/>
              <a:gd name="connsiteY0-268" fmla="*/ 2791247 h 2791247"/>
              <a:gd name="connsiteX1-269" fmla="*/ 1864745 w 2525032"/>
              <a:gd name="connsiteY1-270" fmla="*/ 279400 h 2791247"/>
              <a:gd name="connsiteX2-271" fmla="*/ 1864745 w 2525032"/>
              <a:gd name="connsiteY2-272" fmla="*/ 0 h 2791247"/>
              <a:gd name="connsiteX3-273" fmla="*/ 2525032 w 2525032"/>
              <a:gd name="connsiteY3-274" fmla="*/ 450806 h 2791247"/>
              <a:gd name="connsiteX4-275" fmla="*/ 1902934 w 2525032"/>
              <a:gd name="connsiteY4-276" fmla="*/ 1104826 h 2791247"/>
              <a:gd name="connsiteX5-277" fmla="*/ 1896589 w 2525032"/>
              <a:gd name="connsiteY5-278" fmla="*/ 793756 h 2791247"/>
              <a:gd name="connsiteX6-279" fmla="*/ 33005 w 2525032"/>
              <a:gd name="connsiteY6-280" fmla="*/ 2791247 h 2791247"/>
              <a:gd name="connsiteX0-281" fmla="*/ 17588 w 2897981"/>
              <a:gd name="connsiteY0-282" fmla="*/ 2774284 h 2774284"/>
              <a:gd name="connsiteX1-283" fmla="*/ 2237694 w 2897981"/>
              <a:gd name="connsiteY1-284" fmla="*/ 279400 h 2774284"/>
              <a:gd name="connsiteX2-285" fmla="*/ 2237694 w 2897981"/>
              <a:gd name="connsiteY2-286" fmla="*/ 0 h 2774284"/>
              <a:gd name="connsiteX3-287" fmla="*/ 2897981 w 2897981"/>
              <a:gd name="connsiteY3-288" fmla="*/ 450806 h 2774284"/>
              <a:gd name="connsiteX4-289" fmla="*/ 2275883 w 2897981"/>
              <a:gd name="connsiteY4-290" fmla="*/ 1104826 h 2774284"/>
              <a:gd name="connsiteX5-291" fmla="*/ 2269538 w 2897981"/>
              <a:gd name="connsiteY5-292" fmla="*/ 793756 h 2774284"/>
              <a:gd name="connsiteX6-293" fmla="*/ 17588 w 2897981"/>
              <a:gd name="connsiteY6-294" fmla="*/ 2774284 h 2774284"/>
              <a:gd name="connsiteX0-295" fmla="*/ 17588 w 2897981"/>
              <a:gd name="connsiteY0-296" fmla="*/ 2774284 h 2774284"/>
              <a:gd name="connsiteX1-297" fmla="*/ 2237694 w 2897981"/>
              <a:gd name="connsiteY1-298" fmla="*/ 279400 h 2774284"/>
              <a:gd name="connsiteX2-299" fmla="*/ 2237694 w 2897981"/>
              <a:gd name="connsiteY2-300" fmla="*/ 0 h 2774284"/>
              <a:gd name="connsiteX3-301" fmla="*/ 2897981 w 2897981"/>
              <a:gd name="connsiteY3-302" fmla="*/ 450806 h 2774284"/>
              <a:gd name="connsiteX4-303" fmla="*/ 2275883 w 2897981"/>
              <a:gd name="connsiteY4-304" fmla="*/ 1104826 h 2774284"/>
              <a:gd name="connsiteX5-305" fmla="*/ 2269538 w 2897981"/>
              <a:gd name="connsiteY5-306" fmla="*/ 793756 h 2774284"/>
              <a:gd name="connsiteX6-307" fmla="*/ 17588 w 2897981"/>
              <a:gd name="connsiteY6-308" fmla="*/ 2774284 h 2774284"/>
              <a:gd name="connsiteX0-309" fmla="*/ 0 w 2880393"/>
              <a:gd name="connsiteY0-310" fmla="*/ 2774284 h 2774284"/>
              <a:gd name="connsiteX1-311" fmla="*/ 2220106 w 2880393"/>
              <a:gd name="connsiteY1-312" fmla="*/ 279400 h 2774284"/>
              <a:gd name="connsiteX2-313" fmla="*/ 2220106 w 2880393"/>
              <a:gd name="connsiteY2-314" fmla="*/ 0 h 2774284"/>
              <a:gd name="connsiteX3-315" fmla="*/ 2880393 w 2880393"/>
              <a:gd name="connsiteY3-316" fmla="*/ 450806 h 2774284"/>
              <a:gd name="connsiteX4-317" fmla="*/ 2258295 w 2880393"/>
              <a:gd name="connsiteY4-318" fmla="*/ 1104826 h 2774284"/>
              <a:gd name="connsiteX5-319" fmla="*/ 2251950 w 2880393"/>
              <a:gd name="connsiteY5-320" fmla="*/ 793756 h 2774284"/>
              <a:gd name="connsiteX6-321" fmla="*/ 0 w 2880393"/>
              <a:gd name="connsiteY6-322" fmla="*/ 2774284 h 2774284"/>
              <a:gd name="connsiteX0-323" fmla="*/ 0 w 2880393"/>
              <a:gd name="connsiteY0-324" fmla="*/ 2774284 h 2774284"/>
              <a:gd name="connsiteX1-325" fmla="*/ 2220106 w 2880393"/>
              <a:gd name="connsiteY1-326" fmla="*/ 279400 h 2774284"/>
              <a:gd name="connsiteX2-327" fmla="*/ 2220106 w 2880393"/>
              <a:gd name="connsiteY2-328" fmla="*/ 0 h 2774284"/>
              <a:gd name="connsiteX3-329" fmla="*/ 2880393 w 2880393"/>
              <a:gd name="connsiteY3-330" fmla="*/ 450806 h 2774284"/>
              <a:gd name="connsiteX4-331" fmla="*/ 2258295 w 2880393"/>
              <a:gd name="connsiteY4-332" fmla="*/ 1104826 h 2774284"/>
              <a:gd name="connsiteX5-333" fmla="*/ 2251950 w 2880393"/>
              <a:gd name="connsiteY5-334" fmla="*/ 793756 h 2774284"/>
              <a:gd name="connsiteX6-335" fmla="*/ 0 w 2880393"/>
              <a:gd name="connsiteY6-336" fmla="*/ 2774284 h 2774284"/>
              <a:gd name="connsiteX0-337" fmla="*/ 0 w 2880393"/>
              <a:gd name="connsiteY0-338" fmla="*/ 2774284 h 2774284"/>
              <a:gd name="connsiteX1-339" fmla="*/ 2220106 w 2880393"/>
              <a:gd name="connsiteY1-340" fmla="*/ 279400 h 2774284"/>
              <a:gd name="connsiteX2-341" fmla="*/ 2220106 w 2880393"/>
              <a:gd name="connsiteY2-342" fmla="*/ 0 h 2774284"/>
              <a:gd name="connsiteX3-343" fmla="*/ 2880393 w 2880393"/>
              <a:gd name="connsiteY3-344" fmla="*/ 450806 h 2774284"/>
              <a:gd name="connsiteX4-345" fmla="*/ 2258295 w 2880393"/>
              <a:gd name="connsiteY4-346" fmla="*/ 1104826 h 2774284"/>
              <a:gd name="connsiteX5-347" fmla="*/ 2251950 w 2880393"/>
              <a:gd name="connsiteY5-348" fmla="*/ 793756 h 2774284"/>
              <a:gd name="connsiteX6-349" fmla="*/ 0 w 2880393"/>
              <a:gd name="connsiteY6-350" fmla="*/ 2774284 h 2774284"/>
              <a:gd name="connsiteX0-351" fmla="*/ 0 w 2765321"/>
              <a:gd name="connsiteY0-352" fmla="*/ 2774284 h 2774284"/>
              <a:gd name="connsiteX1-353" fmla="*/ 2220106 w 2765321"/>
              <a:gd name="connsiteY1-354" fmla="*/ 279400 h 2774284"/>
              <a:gd name="connsiteX2-355" fmla="*/ 2220106 w 2765321"/>
              <a:gd name="connsiteY2-356" fmla="*/ 0 h 2774284"/>
              <a:gd name="connsiteX3-357" fmla="*/ 2765321 w 2765321"/>
              <a:gd name="connsiteY3-358" fmla="*/ 450806 h 2774284"/>
              <a:gd name="connsiteX4-359" fmla="*/ 2258295 w 2765321"/>
              <a:gd name="connsiteY4-360" fmla="*/ 1104826 h 2774284"/>
              <a:gd name="connsiteX5-361" fmla="*/ 2251950 w 2765321"/>
              <a:gd name="connsiteY5-362" fmla="*/ 793756 h 2774284"/>
              <a:gd name="connsiteX6-363" fmla="*/ 0 w 2765321"/>
              <a:gd name="connsiteY6-364" fmla="*/ 2774284 h 2774284"/>
              <a:gd name="connsiteX0-365" fmla="*/ 0 w 2621059"/>
              <a:gd name="connsiteY0-366" fmla="*/ 2774284 h 2774284"/>
              <a:gd name="connsiteX1-367" fmla="*/ 2220106 w 2621059"/>
              <a:gd name="connsiteY1-368" fmla="*/ 279400 h 2774284"/>
              <a:gd name="connsiteX2-369" fmla="*/ 2220106 w 2621059"/>
              <a:gd name="connsiteY2-370" fmla="*/ 0 h 2774284"/>
              <a:gd name="connsiteX3-371" fmla="*/ 2621059 w 2621059"/>
              <a:gd name="connsiteY3-372" fmla="*/ 450806 h 2774284"/>
              <a:gd name="connsiteX4-373" fmla="*/ 2258295 w 2621059"/>
              <a:gd name="connsiteY4-374" fmla="*/ 1104826 h 2774284"/>
              <a:gd name="connsiteX5-375" fmla="*/ 2251950 w 2621059"/>
              <a:gd name="connsiteY5-376" fmla="*/ 793756 h 2774284"/>
              <a:gd name="connsiteX6-377" fmla="*/ 0 w 2621059"/>
              <a:gd name="connsiteY6-378" fmla="*/ 2774284 h 2774284"/>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Lst>
            <a:rect l="l" t="t" r="r" b="b"/>
            <a:pathLst>
              <a:path w="2621059" h="2774284">
                <a:moveTo>
                  <a:pt x="0" y="2774284"/>
                </a:moveTo>
                <a:cubicBezTo>
                  <a:pt x="14399" y="2328646"/>
                  <a:pt x="454612" y="531684"/>
                  <a:pt x="2220106" y="279400"/>
                </a:cubicBezTo>
                <a:lnTo>
                  <a:pt x="2220106" y="0"/>
                </a:lnTo>
                <a:lnTo>
                  <a:pt x="2621059" y="450806"/>
                </a:lnTo>
                <a:lnTo>
                  <a:pt x="2258295" y="1104826"/>
                </a:lnTo>
                <a:lnTo>
                  <a:pt x="2251950" y="793756"/>
                </a:lnTo>
                <a:cubicBezTo>
                  <a:pt x="1134559" y="956583"/>
                  <a:pt x="366193" y="1801969"/>
                  <a:pt x="0" y="2774284"/>
                </a:cubicBezTo>
                <a:close/>
              </a:path>
            </a:pathLst>
          </a:custGeom>
          <a:solidFill>
            <a:srgbClr val="FF00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72823" tIns="36411" rIns="72823" bIns="36411" anchor="ctr"/>
          <a:lstStyle/>
          <a:p>
            <a:pPr algn="ctr" defTabSz="546100" eaLnBrk="0" fontAlgn="base" hangingPunct="0">
              <a:spcBef>
                <a:spcPct val="0"/>
              </a:spcBef>
              <a:spcAft>
                <a:spcPct val="0"/>
              </a:spcAft>
              <a:defRPr/>
            </a:pPr>
            <a:endParaRPr lang="zh-CN" altLang="en-US" sz="1100" dirty="0">
              <a:solidFill>
                <a:prstClr val="white"/>
              </a:solidFill>
            </a:endParaRPr>
          </a:p>
        </p:txBody>
      </p:sp>
    </p:spTree>
  </p:cSld>
  <p:clrMapOvr>
    <a:masterClrMapping/>
  </p:clrMapOvr>
  <mc:AlternateContent xmlns:mc="http://schemas.openxmlformats.org/markup-compatibility/2006">
    <mc:Choice xmlns:p14="http://schemas.microsoft.com/office/powerpoint/2010/main" Requires="p14">
      <p:transition spd="slow" p14:dur="1600" advTm="10000">
        <p14:gallery dir="l"/>
      </p:transition>
    </mc:Choice>
    <mc:Fallback>
      <p:transition spd="slow" advTm="10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par>
                                <p:cTn id="8" presetID="22" presetClass="entr" presetSubtype="1"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wipe(up)">
                                      <p:cBhvr>
                                        <p:cTn id="10" dur="500"/>
                                        <p:tgtEl>
                                          <p:spTgt spid="6"/>
                                        </p:tgtEl>
                                      </p:cBhvr>
                                    </p:animEffect>
                                  </p:childTnLst>
                                </p:cTn>
                              </p:par>
                              <p:par>
                                <p:cTn id="11" presetID="30" presetClass="entr" presetSubtype="0" fill="hold" grpId="1" nodeType="with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fade">
                                      <p:cBhvr>
                                        <p:cTn id="13" dur="800" decel="100000"/>
                                        <p:tgtEl>
                                          <p:spTgt spid="4"/>
                                        </p:tgtEl>
                                      </p:cBhvr>
                                    </p:animEffect>
                                    <p:anim calcmode="lin" valueType="num">
                                      <p:cBhvr>
                                        <p:cTn id="14" dur="800" decel="100000" fill="hold"/>
                                        <p:tgtEl>
                                          <p:spTgt spid="4"/>
                                        </p:tgtEl>
                                        <p:attrNameLst>
                                          <p:attrName>style.rotation</p:attrName>
                                        </p:attrNameLst>
                                      </p:cBhvr>
                                      <p:tavLst>
                                        <p:tav tm="0">
                                          <p:val>
                                            <p:fltVal val="-90"/>
                                          </p:val>
                                        </p:tav>
                                        <p:tav tm="100000">
                                          <p:val>
                                            <p:fltVal val="0"/>
                                          </p:val>
                                        </p:tav>
                                      </p:tavLst>
                                    </p:anim>
                                    <p:anim calcmode="lin" valueType="num">
                                      <p:cBhvr>
                                        <p:cTn id="15" dur="800" decel="100000" fill="hold"/>
                                        <p:tgtEl>
                                          <p:spTgt spid="4"/>
                                        </p:tgtEl>
                                        <p:attrNameLst>
                                          <p:attrName>ppt_x</p:attrName>
                                        </p:attrNameLst>
                                      </p:cBhvr>
                                      <p:tavLst>
                                        <p:tav tm="0">
                                          <p:val>
                                            <p:strVal val="#ppt_x+0.4"/>
                                          </p:val>
                                        </p:tav>
                                        <p:tav tm="100000">
                                          <p:val>
                                            <p:strVal val="#ppt_x-0.05"/>
                                          </p:val>
                                        </p:tav>
                                      </p:tavLst>
                                    </p:anim>
                                    <p:anim calcmode="lin" valueType="num">
                                      <p:cBhvr>
                                        <p:cTn id="16" dur="800" decel="100000" fill="hold"/>
                                        <p:tgtEl>
                                          <p:spTgt spid="4"/>
                                        </p:tgtEl>
                                        <p:attrNameLst>
                                          <p:attrName>ppt_y</p:attrName>
                                        </p:attrNameLst>
                                      </p:cBhvr>
                                      <p:tavLst>
                                        <p:tav tm="0">
                                          <p:val>
                                            <p:strVal val="#ppt_y-0.4"/>
                                          </p:val>
                                        </p:tav>
                                        <p:tav tm="100000">
                                          <p:val>
                                            <p:strVal val="#ppt_y+0.1"/>
                                          </p:val>
                                        </p:tav>
                                      </p:tavLst>
                                    </p:anim>
                                    <p:anim calcmode="lin" valueType="num">
                                      <p:cBhvr>
                                        <p:cTn id="17" dur="200" accel="100000" fill="hold">
                                          <p:stCondLst>
                                            <p:cond delay="800"/>
                                          </p:stCondLst>
                                        </p:cTn>
                                        <p:tgtEl>
                                          <p:spTgt spid="4"/>
                                        </p:tgtEl>
                                        <p:attrNameLst>
                                          <p:attrName>ppt_x</p:attrName>
                                        </p:attrNameLst>
                                      </p:cBhvr>
                                      <p:tavLst>
                                        <p:tav tm="0">
                                          <p:val>
                                            <p:strVal val="#ppt_x-0.05"/>
                                          </p:val>
                                        </p:tav>
                                        <p:tav tm="100000">
                                          <p:val>
                                            <p:strVal val="#ppt_x"/>
                                          </p:val>
                                        </p:tav>
                                      </p:tavLst>
                                    </p:anim>
                                    <p:anim calcmode="lin" valueType="num">
                                      <p:cBhvr>
                                        <p:cTn id="18" dur="200" accel="100000" fill="hold">
                                          <p:stCondLst>
                                            <p:cond delay="800"/>
                                          </p:stCondLst>
                                        </p:cTn>
                                        <p:tgtEl>
                                          <p:spTgt spid="4"/>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ldLvl="0" animBg="1"/>
      <p:bldP spid="4" grpId="0"/>
      <p:bldP spid="4" grpId="1"/>
      <p:bldP spid="6" grpId="0" bldLvl="0"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 name="Parallelogram 13"/>
          <p:cNvSpPr/>
          <p:nvPr/>
        </p:nvSpPr>
        <p:spPr>
          <a:xfrm>
            <a:off x="2499" y="194559"/>
            <a:ext cx="575457" cy="435044"/>
          </a:xfrm>
          <a:custGeom>
            <a:avLst/>
            <a:gdLst>
              <a:gd name="connsiteX0" fmla="*/ 0 w 2222628"/>
              <a:gd name="connsiteY0" fmla="*/ 964353 h 964353"/>
              <a:gd name="connsiteX1" fmla="*/ 505504 w 2222628"/>
              <a:gd name="connsiteY1" fmla="*/ 0 h 964353"/>
              <a:gd name="connsiteX2" fmla="*/ 2222628 w 2222628"/>
              <a:gd name="connsiteY2" fmla="*/ 0 h 964353"/>
              <a:gd name="connsiteX3" fmla="*/ 1717124 w 2222628"/>
              <a:gd name="connsiteY3" fmla="*/ 964353 h 964353"/>
              <a:gd name="connsiteX4" fmla="*/ 0 w 2222628"/>
              <a:gd name="connsiteY4" fmla="*/ 964353 h 964353"/>
              <a:gd name="connsiteX0-1" fmla="*/ 0 w 2222628"/>
              <a:gd name="connsiteY0-2" fmla="*/ 964353 h 964353"/>
              <a:gd name="connsiteX1-3" fmla="*/ 19729 w 2222628"/>
              <a:gd name="connsiteY1-4" fmla="*/ 0 h 964353"/>
              <a:gd name="connsiteX2-5" fmla="*/ 2222628 w 2222628"/>
              <a:gd name="connsiteY2-6" fmla="*/ 0 h 964353"/>
              <a:gd name="connsiteX3-7" fmla="*/ 1717124 w 2222628"/>
              <a:gd name="connsiteY3-8" fmla="*/ 964353 h 964353"/>
              <a:gd name="connsiteX4-9" fmla="*/ 0 w 2222628"/>
              <a:gd name="connsiteY4-10" fmla="*/ 964353 h 964353"/>
              <a:gd name="connsiteX0-11" fmla="*/ 0 w 2222628"/>
              <a:gd name="connsiteY0-12" fmla="*/ 964353 h 964353"/>
              <a:gd name="connsiteX1-13" fmla="*/ 679 w 2222628"/>
              <a:gd name="connsiteY1-14" fmla="*/ 0 h 964353"/>
              <a:gd name="connsiteX2-15" fmla="*/ 2222628 w 2222628"/>
              <a:gd name="connsiteY2-16" fmla="*/ 0 h 964353"/>
              <a:gd name="connsiteX3-17" fmla="*/ 1717124 w 2222628"/>
              <a:gd name="connsiteY3-18" fmla="*/ 964353 h 964353"/>
              <a:gd name="connsiteX4-19" fmla="*/ 0 w 2222628"/>
              <a:gd name="connsiteY4-20" fmla="*/ 964353 h 964353"/>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2222628" h="964353">
                <a:moveTo>
                  <a:pt x="0" y="964353"/>
                </a:moveTo>
                <a:cubicBezTo>
                  <a:pt x="226" y="642902"/>
                  <a:pt x="453" y="321451"/>
                  <a:pt x="679" y="0"/>
                </a:cubicBezTo>
                <a:lnTo>
                  <a:pt x="2222628" y="0"/>
                </a:lnTo>
                <a:lnTo>
                  <a:pt x="1717124" y="964353"/>
                </a:lnTo>
                <a:lnTo>
                  <a:pt x="0" y="964353"/>
                </a:lnTo>
                <a:close/>
              </a:path>
            </a:pathLst>
          </a:custGeom>
          <a:solidFill>
            <a:srgbClr val="09425E"/>
          </a:solidFill>
          <a:ln>
            <a:noFill/>
          </a:ln>
        </p:spPr>
        <p:style>
          <a:lnRef idx="2">
            <a:schemeClr val="accent1">
              <a:shade val="50000"/>
            </a:schemeClr>
          </a:lnRef>
          <a:fillRef idx="1">
            <a:schemeClr val="accent1"/>
          </a:fillRef>
          <a:effectRef idx="0">
            <a:schemeClr val="accent1"/>
          </a:effectRef>
          <a:fontRef idx="minor">
            <a:schemeClr val="lt1"/>
          </a:fontRef>
        </p:style>
        <p:txBody>
          <a:bodyPr lIns="72823" tIns="36411" rIns="72823" bIns="36411" rtlCol="0" anchor="ctr"/>
          <a:lstStyle/>
          <a:p>
            <a:pPr algn="ctr"/>
            <a:endParaRPr lang="en-GB">
              <a:solidFill>
                <a:schemeClr val="tx1">
                  <a:lumMod val="65000"/>
                  <a:lumOff val="35000"/>
                </a:schemeClr>
              </a:solidFill>
            </a:endParaRPr>
          </a:p>
        </p:txBody>
      </p:sp>
      <p:pic>
        <p:nvPicPr>
          <p:cNvPr id="2" name="图片 1" descr="8"/>
          <p:cNvPicPr>
            <a:picLocks noChangeAspect="1"/>
          </p:cNvPicPr>
          <p:nvPr/>
        </p:nvPicPr>
        <p:blipFill>
          <a:blip r:embed="rId1" cstate="print"/>
          <a:stretch>
            <a:fillRect/>
          </a:stretch>
        </p:blipFill>
        <p:spPr>
          <a:xfrm>
            <a:off x="2710" y="7828"/>
            <a:ext cx="9130002" cy="6842947"/>
          </a:xfrm>
          <a:prstGeom prst="rect">
            <a:avLst/>
          </a:prstGeom>
        </p:spPr>
      </p:pic>
      <p:sp>
        <p:nvSpPr>
          <p:cNvPr id="3" name="椭圆 2"/>
          <p:cNvSpPr/>
          <p:nvPr/>
        </p:nvSpPr>
        <p:spPr bwMode="auto">
          <a:xfrm>
            <a:off x="3321191" y="3516908"/>
            <a:ext cx="1625600" cy="1431209"/>
          </a:xfrm>
          <a:prstGeom prst="ellipse">
            <a:avLst/>
          </a:prstGeom>
          <a:noFill/>
          <a:ln w="50800" cap="flat" cmpd="sng" algn="ctr">
            <a:solidFill>
              <a:srgbClr val="FF0000"/>
            </a:solidFill>
            <a:prstDash val="solid"/>
            <a:round/>
            <a:headEnd type="none" w="med" len="med"/>
            <a:tailEnd type="none" w="med" len="med"/>
          </a:ln>
          <a:effectLst/>
        </p:spPr>
        <p:txBody>
          <a:bodyPr vert="horz" wrap="square" lIns="76801" tIns="38400" rIns="76801" bIns="38400" numCol="1" rtlCol="0" anchor="t" anchorCtr="0" compatLnSpc="1"/>
          <a:lstStyle/>
          <a:p>
            <a:pPr defTabSz="728345" fontAlgn="base">
              <a:spcBef>
                <a:spcPct val="0"/>
              </a:spcBef>
              <a:spcAft>
                <a:spcPct val="0"/>
              </a:spcAft>
            </a:pPr>
            <a:endParaRPr lang="zh-CN" altLang="en-US" sz="1500" dirty="0">
              <a:latin typeface="Arial" panose="020B0604020202020204" pitchFamily="34" charset="0"/>
            </a:endParaRPr>
          </a:p>
        </p:txBody>
      </p:sp>
      <p:sp>
        <p:nvSpPr>
          <p:cNvPr id="6" name="任意多边形 5"/>
          <p:cNvSpPr/>
          <p:nvPr/>
        </p:nvSpPr>
        <p:spPr bwMode="auto">
          <a:xfrm rot="11640000">
            <a:off x="4852868" y="2599899"/>
            <a:ext cx="1251712" cy="1534771"/>
          </a:xfrm>
          <a:custGeom>
            <a:avLst/>
            <a:gdLst>
              <a:gd name="connsiteX0" fmla="*/ 0 w 3213100"/>
              <a:gd name="connsiteY0" fmla="*/ 2146300 h 2146300"/>
              <a:gd name="connsiteX1" fmla="*/ 2667000 w 3213100"/>
              <a:gd name="connsiteY1" fmla="*/ 279400 h 2146300"/>
              <a:gd name="connsiteX2" fmla="*/ 2667000 w 3213100"/>
              <a:gd name="connsiteY2" fmla="*/ 0 h 2146300"/>
              <a:gd name="connsiteX3" fmla="*/ 3213100 w 3213100"/>
              <a:gd name="connsiteY3" fmla="*/ 406400 h 2146300"/>
              <a:gd name="connsiteX4" fmla="*/ 2794000 w 3213100"/>
              <a:gd name="connsiteY4" fmla="*/ 1028700 h 2146300"/>
              <a:gd name="connsiteX5" fmla="*/ 2794000 w 3213100"/>
              <a:gd name="connsiteY5" fmla="*/ 800100 h 2146300"/>
              <a:gd name="connsiteX6" fmla="*/ 0 w 3213100"/>
              <a:gd name="connsiteY6" fmla="*/ 2146300 h 2146300"/>
              <a:gd name="connsiteX0-1" fmla="*/ 0 w 3213100"/>
              <a:gd name="connsiteY0-2" fmla="*/ 2146300 h 2146300"/>
              <a:gd name="connsiteX1-3" fmla="*/ 2667000 w 3213100"/>
              <a:gd name="connsiteY1-4" fmla="*/ 279400 h 2146300"/>
              <a:gd name="connsiteX2-5" fmla="*/ 2667000 w 3213100"/>
              <a:gd name="connsiteY2-6" fmla="*/ 0 h 2146300"/>
              <a:gd name="connsiteX3-7" fmla="*/ 3213100 w 3213100"/>
              <a:gd name="connsiteY3-8" fmla="*/ 406400 h 2146300"/>
              <a:gd name="connsiteX4-9" fmla="*/ 2794000 w 3213100"/>
              <a:gd name="connsiteY4-10" fmla="*/ 1028700 h 2146300"/>
              <a:gd name="connsiteX5-11" fmla="*/ 2794000 w 3213100"/>
              <a:gd name="connsiteY5-12" fmla="*/ 800100 h 2146300"/>
              <a:gd name="connsiteX6-13" fmla="*/ 0 w 3213100"/>
              <a:gd name="connsiteY6-14" fmla="*/ 2146300 h 2146300"/>
              <a:gd name="connsiteX0-15" fmla="*/ 0 w 3213100"/>
              <a:gd name="connsiteY0-16" fmla="*/ 2146300 h 2146300"/>
              <a:gd name="connsiteX1-17" fmla="*/ 2667000 w 3213100"/>
              <a:gd name="connsiteY1-18" fmla="*/ 279400 h 2146300"/>
              <a:gd name="connsiteX2-19" fmla="*/ 2667000 w 3213100"/>
              <a:gd name="connsiteY2-20" fmla="*/ 0 h 2146300"/>
              <a:gd name="connsiteX3-21" fmla="*/ 3213100 w 3213100"/>
              <a:gd name="connsiteY3-22" fmla="*/ 406400 h 2146300"/>
              <a:gd name="connsiteX4-23" fmla="*/ 2794000 w 3213100"/>
              <a:gd name="connsiteY4-24" fmla="*/ 1028700 h 2146300"/>
              <a:gd name="connsiteX5-25" fmla="*/ 2794000 w 3213100"/>
              <a:gd name="connsiteY5-26" fmla="*/ 800100 h 2146300"/>
              <a:gd name="connsiteX6-27" fmla="*/ 0 w 3213100"/>
              <a:gd name="connsiteY6-28" fmla="*/ 2146300 h 2146300"/>
              <a:gd name="connsiteX0-29" fmla="*/ 0 w 3213100"/>
              <a:gd name="connsiteY0-30" fmla="*/ 2146300 h 2146300"/>
              <a:gd name="connsiteX1-31" fmla="*/ 2667000 w 3213100"/>
              <a:gd name="connsiteY1-32" fmla="*/ 279400 h 2146300"/>
              <a:gd name="connsiteX2-33" fmla="*/ 2667000 w 3213100"/>
              <a:gd name="connsiteY2-34" fmla="*/ 0 h 2146300"/>
              <a:gd name="connsiteX3-35" fmla="*/ 3213100 w 3213100"/>
              <a:gd name="connsiteY3-36" fmla="*/ 406400 h 2146300"/>
              <a:gd name="connsiteX4-37" fmla="*/ 2794000 w 3213100"/>
              <a:gd name="connsiteY4-38" fmla="*/ 1028700 h 2146300"/>
              <a:gd name="connsiteX5-39" fmla="*/ 2794000 w 3213100"/>
              <a:gd name="connsiteY5-40" fmla="*/ 800100 h 2146300"/>
              <a:gd name="connsiteX6-41" fmla="*/ 0 w 3213100"/>
              <a:gd name="connsiteY6-42" fmla="*/ 2146300 h 2146300"/>
              <a:gd name="connsiteX0-43" fmla="*/ 0 w 3213100"/>
              <a:gd name="connsiteY0-44" fmla="*/ 2146300 h 2146300"/>
              <a:gd name="connsiteX1-45" fmla="*/ 2667000 w 3213100"/>
              <a:gd name="connsiteY1-46" fmla="*/ 279400 h 2146300"/>
              <a:gd name="connsiteX2-47" fmla="*/ 2667000 w 3213100"/>
              <a:gd name="connsiteY2-48" fmla="*/ 0 h 2146300"/>
              <a:gd name="connsiteX3-49" fmla="*/ 3213100 w 3213100"/>
              <a:gd name="connsiteY3-50" fmla="*/ 406400 h 2146300"/>
              <a:gd name="connsiteX4-51" fmla="*/ 2794000 w 3213100"/>
              <a:gd name="connsiteY4-52" fmla="*/ 1028700 h 2146300"/>
              <a:gd name="connsiteX5-53" fmla="*/ 2794000 w 3213100"/>
              <a:gd name="connsiteY5-54" fmla="*/ 800100 h 2146300"/>
              <a:gd name="connsiteX6-55" fmla="*/ 0 w 3213100"/>
              <a:gd name="connsiteY6-56" fmla="*/ 2146300 h 2146300"/>
              <a:gd name="connsiteX0-57" fmla="*/ 0 w 3213100"/>
              <a:gd name="connsiteY0-58" fmla="*/ 2146300 h 2146300"/>
              <a:gd name="connsiteX1-59" fmla="*/ 2667000 w 3213100"/>
              <a:gd name="connsiteY1-60" fmla="*/ 279400 h 2146300"/>
              <a:gd name="connsiteX2-61" fmla="*/ 2667000 w 3213100"/>
              <a:gd name="connsiteY2-62" fmla="*/ 0 h 2146300"/>
              <a:gd name="connsiteX3-63" fmla="*/ 3213100 w 3213100"/>
              <a:gd name="connsiteY3-64" fmla="*/ 406400 h 2146300"/>
              <a:gd name="connsiteX4-65" fmla="*/ 2794000 w 3213100"/>
              <a:gd name="connsiteY4-66" fmla="*/ 1028700 h 2146300"/>
              <a:gd name="connsiteX5-67" fmla="*/ 2794000 w 3213100"/>
              <a:gd name="connsiteY5-68" fmla="*/ 800100 h 2146300"/>
              <a:gd name="connsiteX6-69" fmla="*/ 0 w 3213100"/>
              <a:gd name="connsiteY6-70" fmla="*/ 2146300 h 2146300"/>
              <a:gd name="connsiteX0-71" fmla="*/ 0 w 2377840"/>
              <a:gd name="connsiteY0-72" fmla="*/ 2791247 h 2791247"/>
              <a:gd name="connsiteX1-73" fmla="*/ 1831740 w 2377840"/>
              <a:gd name="connsiteY1-74" fmla="*/ 279400 h 2791247"/>
              <a:gd name="connsiteX2-75" fmla="*/ 1831740 w 2377840"/>
              <a:gd name="connsiteY2-76" fmla="*/ 0 h 2791247"/>
              <a:gd name="connsiteX3-77" fmla="*/ 2377840 w 2377840"/>
              <a:gd name="connsiteY3-78" fmla="*/ 406400 h 2791247"/>
              <a:gd name="connsiteX4-79" fmla="*/ 1958740 w 2377840"/>
              <a:gd name="connsiteY4-80" fmla="*/ 1028700 h 2791247"/>
              <a:gd name="connsiteX5-81" fmla="*/ 1958740 w 2377840"/>
              <a:gd name="connsiteY5-82" fmla="*/ 800100 h 2791247"/>
              <a:gd name="connsiteX6-83" fmla="*/ 0 w 2377840"/>
              <a:gd name="connsiteY6-84" fmla="*/ 2791247 h 2791247"/>
              <a:gd name="connsiteX0-85" fmla="*/ 30974 w 2408814"/>
              <a:gd name="connsiteY0-86" fmla="*/ 2791247 h 2791247"/>
              <a:gd name="connsiteX1-87" fmla="*/ 1862714 w 2408814"/>
              <a:gd name="connsiteY1-88" fmla="*/ 279400 h 2791247"/>
              <a:gd name="connsiteX2-89" fmla="*/ 1862714 w 2408814"/>
              <a:gd name="connsiteY2-90" fmla="*/ 0 h 2791247"/>
              <a:gd name="connsiteX3-91" fmla="*/ 2408814 w 2408814"/>
              <a:gd name="connsiteY3-92" fmla="*/ 406400 h 2791247"/>
              <a:gd name="connsiteX4-93" fmla="*/ 1989714 w 2408814"/>
              <a:gd name="connsiteY4-94" fmla="*/ 1028700 h 2791247"/>
              <a:gd name="connsiteX5-95" fmla="*/ 1989714 w 2408814"/>
              <a:gd name="connsiteY5-96" fmla="*/ 800100 h 2791247"/>
              <a:gd name="connsiteX6-97" fmla="*/ 30974 w 2408814"/>
              <a:gd name="connsiteY6-98" fmla="*/ 2791247 h 2791247"/>
              <a:gd name="connsiteX0-99" fmla="*/ 30974 w 2408814"/>
              <a:gd name="connsiteY0-100" fmla="*/ 2791247 h 2791247"/>
              <a:gd name="connsiteX1-101" fmla="*/ 1862714 w 2408814"/>
              <a:gd name="connsiteY1-102" fmla="*/ 279400 h 2791247"/>
              <a:gd name="connsiteX2-103" fmla="*/ 1862714 w 2408814"/>
              <a:gd name="connsiteY2-104" fmla="*/ 0 h 2791247"/>
              <a:gd name="connsiteX3-105" fmla="*/ 2408814 w 2408814"/>
              <a:gd name="connsiteY3-106" fmla="*/ 406400 h 2791247"/>
              <a:gd name="connsiteX4-107" fmla="*/ 1989714 w 2408814"/>
              <a:gd name="connsiteY4-108" fmla="*/ 1028700 h 2791247"/>
              <a:gd name="connsiteX5-109" fmla="*/ 1989714 w 2408814"/>
              <a:gd name="connsiteY5-110" fmla="*/ 800100 h 2791247"/>
              <a:gd name="connsiteX6-111" fmla="*/ 30974 w 2408814"/>
              <a:gd name="connsiteY6-112" fmla="*/ 2791247 h 2791247"/>
              <a:gd name="connsiteX0-113" fmla="*/ 30974 w 2408814"/>
              <a:gd name="connsiteY0-114" fmla="*/ 2791247 h 2791247"/>
              <a:gd name="connsiteX1-115" fmla="*/ 1862714 w 2408814"/>
              <a:gd name="connsiteY1-116" fmla="*/ 279400 h 2791247"/>
              <a:gd name="connsiteX2-117" fmla="*/ 1862714 w 2408814"/>
              <a:gd name="connsiteY2-118" fmla="*/ 0 h 2791247"/>
              <a:gd name="connsiteX3-119" fmla="*/ 2408814 w 2408814"/>
              <a:gd name="connsiteY3-120" fmla="*/ 406400 h 2791247"/>
              <a:gd name="connsiteX4-121" fmla="*/ 1989714 w 2408814"/>
              <a:gd name="connsiteY4-122" fmla="*/ 1028700 h 2791247"/>
              <a:gd name="connsiteX5-123" fmla="*/ 1989714 w 2408814"/>
              <a:gd name="connsiteY5-124" fmla="*/ 800100 h 2791247"/>
              <a:gd name="connsiteX6-125" fmla="*/ 30974 w 2408814"/>
              <a:gd name="connsiteY6-126" fmla="*/ 2791247 h 2791247"/>
              <a:gd name="connsiteX0-127" fmla="*/ 28845 w 2406685"/>
              <a:gd name="connsiteY0-128" fmla="*/ 2791247 h 2791247"/>
              <a:gd name="connsiteX1-129" fmla="*/ 1860585 w 2406685"/>
              <a:gd name="connsiteY1-130" fmla="*/ 279400 h 2791247"/>
              <a:gd name="connsiteX2-131" fmla="*/ 1860585 w 2406685"/>
              <a:gd name="connsiteY2-132" fmla="*/ 0 h 2791247"/>
              <a:gd name="connsiteX3-133" fmla="*/ 2406685 w 2406685"/>
              <a:gd name="connsiteY3-134" fmla="*/ 406400 h 2791247"/>
              <a:gd name="connsiteX4-135" fmla="*/ 1987585 w 2406685"/>
              <a:gd name="connsiteY4-136" fmla="*/ 1028700 h 2791247"/>
              <a:gd name="connsiteX5-137" fmla="*/ 1987585 w 2406685"/>
              <a:gd name="connsiteY5-138" fmla="*/ 800100 h 2791247"/>
              <a:gd name="connsiteX6-139" fmla="*/ 28845 w 2406685"/>
              <a:gd name="connsiteY6-140" fmla="*/ 2791247 h 2791247"/>
              <a:gd name="connsiteX0-141" fmla="*/ 28845 w 2406685"/>
              <a:gd name="connsiteY0-142" fmla="*/ 2791247 h 2791247"/>
              <a:gd name="connsiteX1-143" fmla="*/ 1860585 w 2406685"/>
              <a:gd name="connsiteY1-144" fmla="*/ 279400 h 2791247"/>
              <a:gd name="connsiteX2-145" fmla="*/ 1860585 w 2406685"/>
              <a:gd name="connsiteY2-146" fmla="*/ 0 h 2791247"/>
              <a:gd name="connsiteX3-147" fmla="*/ 2406685 w 2406685"/>
              <a:gd name="connsiteY3-148" fmla="*/ 406400 h 2791247"/>
              <a:gd name="connsiteX4-149" fmla="*/ 1987585 w 2406685"/>
              <a:gd name="connsiteY4-150" fmla="*/ 1028700 h 2791247"/>
              <a:gd name="connsiteX5-151" fmla="*/ 1892429 w 2406685"/>
              <a:gd name="connsiteY5-152" fmla="*/ 793756 h 2791247"/>
              <a:gd name="connsiteX6-153" fmla="*/ 28845 w 2406685"/>
              <a:gd name="connsiteY6-154" fmla="*/ 2791247 h 2791247"/>
              <a:gd name="connsiteX0-155" fmla="*/ 28845 w 2406685"/>
              <a:gd name="connsiteY0-156" fmla="*/ 2791247 h 2791247"/>
              <a:gd name="connsiteX1-157" fmla="*/ 1860585 w 2406685"/>
              <a:gd name="connsiteY1-158" fmla="*/ 279400 h 2791247"/>
              <a:gd name="connsiteX2-159" fmla="*/ 1860585 w 2406685"/>
              <a:gd name="connsiteY2-160" fmla="*/ 0 h 2791247"/>
              <a:gd name="connsiteX3-161" fmla="*/ 2406685 w 2406685"/>
              <a:gd name="connsiteY3-162" fmla="*/ 406400 h 2791247"/>
              <a:gd name="connsiteX4-163" fmla="*/ 1917804 w 2406685"/>
              <a:gd name="connsiteY4-164" fmla="*/ 1066763 h 2791247"/>
              <a:gd name="connsiteX5-165" fmla="*/ 1892429 w 2406685"/>
              <a:gd name="connsiteY5-166" fmla="*/ 793756 h 2791247"/>
              <a:gd name="connsiteX6-167" fmla="*/ 28845 w 2406685"/>
              <a:gd name="connsiteY6-168" fmla="*/ 2791247 h 2791247"/>
              <a:gd name="connsiteX0-169" fmla="*/ 28845 w 2406685"/>
              <a:gd name="connsiteY0-170" fmla="*/ 2791247 h 2791247"/>
              <a:gd name="connsiteX1-171" fmla="*/ 1860585 w 2406685"/>
              <a:gd name="connsiteY1-172" fmla="*/ 279400 h 2791247"/>
              <a:gd name="connsiteX2-173" fmla="*/ 1860585 w 2406685"/>
              <a:gd name="connsiteY2-174" fmla="*/ 0 h 2791247"/>
              <a:gd name="connsiteX3-175" fmla="*/ 2406685 w 2406685"/>
              <a:gd name="connsiteY3-176" fmla="*/ 406400 h 2791247"/>
              <a:gd name="connsiteX4-177" fmla="*/ 1924148 w 2406685"/>
              <a:gd name="connsiteY4-178" fmla="*/ 1104825 h 2791247"/>
              <a:gd name="connsiteX5-179" fmla="*/ 1892429 w 2406685"/>
              <a:gd name="connsiteY5-180" fmla="*/ 793756 h 2791247"/>
              <a:gd name="connsiteX6-181" fmla="*/ 28845 w 2406685"/>
              <a:gd name="connsiteY6-182" fmla="*/ 2791247 h 2791247"/>
              <a:gd name="connsiteX0-183" fmla="*/ 28845 w 2520872"/>
              <a:gd name="connsiteY0-184" fmla="*/ 2791247 h 2791247"/>
              <a:gd name="connsiteX1-185" fmla="*/ 1860585 w 2520872"/>
              <a:gd name="connsiteY1-186" fmla="*/ 279400 h 2791247"/>
              <a:gd name="connsiteX2-187" fmla="*/ 1860585 w 2520872"/>
              <a:gd name="connsiteY2-188" fmla="*/ 0 h 2791247"/>
              <a:gd name="connsiteX3-189" fmla="*/ 2520872 w 2520872"/>
              <a:gd name="connsiteY3-190" fmla="*/ 450806 h 2791247"/>
              <a:gd name="connsiteX4-191" fmla="*/ 1924148 w 2520872"/>
              <a:gd name="connsiteY4-192" fmla="*/ 1104825 h 2791247"/>
              <a:gd name="connsiteX5-193" fmla="*/ 1892429 w 2520872"/>
              <a:gd name="connsiteY5-194" fmla="*/ 793756 h 2791247"/>
              <a:gd name="connsiteX6-195" fmla="*/ 28845 w 2520872"/>
              <a:gd name="connsiteY6-196" fmla="*/ 2791247 h 2791247"/>
              <a:gd name="connsiteX0-197" fmla="*/ 28845 w 2520872"/>
              <a:gd name="connsiteY0-198" fmla="*/ 2791247 h 2791247"/>
              <a:gd name="connsiteX1-199" fmla="*/ 1860585 w 2520872"/>
              <a:gd name="connsiteY1-200" fmla="*/ 279400 h 2791247"/>
              <a:gd name="connsiteX2-201" fmla="*/ 1860585 w 2520872"/>
              <a:gd name="connsiteY2-202" fmla="*/ 0 h 2791247"/>
              <a:gd name="connsiteX3-203" fmla="*/ 2520872 w 2520872"/>
              <a:gd name="connsiteY3-204" fmla="*/ 450806 h 2791247"/>
              <a:gd name="connsiteX4-205" fmla="*/ 1886086 w 2520872"/>
              <a:gd name="connsiteY4-206" fmla="*/ 1079450 h 2791247"/>
              <a:gd name="connsiteX5-207" fmla="*/ 1892429 w 2520872"/>
              <a:gd name="connsiteY5-208" fmla="*/ 793756 h 2791247"/>
              <a:gd name="connsiteX6-209" fmla="*/ 28845 w 2520872"/>
              <a:gd name="connsiteY6-210" fmla="*/ 2791247 h 2791247"/>
              <a:gd name="connsiteX0-211" fmla="*/ 28845 w 2520872"/>
              <a:gd name="connsiteY0-212" fmla="*/ 2791247 h 2791247"/>
              <a:gd name="connsiteX1-213" fmla="*/ 1860585 w 2520872"/>
              <a:gd name="connsiteY1-214" fmla="*/ 279400 h 2791247"/>
              <a:gd name="connsiteX2-215" fmla="*/ 1860585 w 2520872"/>
              <a:gd name="connsiteY2-216" fmla="*/ 0 h 2791247"/>
              <a:gd name="connsiteX3-217" fmla="*/ 2520872 w 2520872"/>
              <a:gd name="connsiteY3-218" fmla="*/ 450806 h 2791247"/>
              <a:gd name="connsiteX4-219" fmla="*/ 1886086 w 2520872"/>
              <a:gd name="connsiteY4-220" fmla="*/ 1098482 h 2791247"/>
              <a:gd name="connsiteX5-221" fmla="*/ 1892429 w 2520872"/>
              <a:gd name="connsiteY5-222" fmla="*/ 793756 h 2791247"/>
              <a:gd name="connsiteX6-223" fmla="*/ 28845 w 2520872"/>
              <a:gd name="connsiteY6-224" fmla="*/ 2791247 h 2791247"/>
              <a:gd name="connsiteX0-225" fmla="*/ 28845 w 2520872"/>
              <a:gd name="connsiteY0-226" fmla="*/ 2791247 h 2791247"/>
              <a:gd name="connsiteX1-227" fmla="*/ 1860585 w 2520872"/>
              <a:gd name="connsiteY1-228" fmla="*/ 279400 h 2791247"/>
              <a:gd name="connsiteX2-229" fmla="*/ 1860585 w 2520872"/>
              <a:gd name="connsiteY2-230" fmla="*/ 0 h 2791247"/>
              <a:gd name="connsiteX3-231" fmla="*/ 2520872 w 2520872"/>
              <a:gd name="connsiteY3-232" fmla="*/ 450806 h 2791247"/>
              <a:gd name="connsiteX4-233" fmla="*/ 1898774 w 2520872"/>
              <a:gd name="connsiteY4-234" fmla="*/ 1104826 h 2791247"/>
              <a:gd name="connsiteX5-235" fmla="*/ 1892429 w 2520872"/>
              <a:gd name="connsiteY5-236" fmla="*/ 793756 h 2791247"/>
              <a:gd name="connsiteX6-237" fmla="*/ 28845 w 2520872"/>
              <a:gd name="connsiteY6-238" fmla="*/ 2791247 h 2791247"/>
              <a:gd name="connsiteX0-239" fmla="*/ 28845 w 2520872"/>
              <a:gd name="connsiteY0-240" fmla="*/ 2791247 h 2791247"/>
              <a:gd name="connsiteX1-241" fmla="*/ 1860585 w 2520872"/>
              <a:gd name="connsiteY1-242" fmla="*/ 279400 h 2791247"/>
              <a:gd name="connsiteX2-243" fmla="*/ 1860585 w 2520872"/>
              <a:gd name="connsiteY2-244" fmla="*/ 0 h 2791247"/>
              <a:gd name="connsiteX3-245" fmla="*/ 2520872 w 2520872"/>
              <a:gd name="connsiteY3-246" fmla="*/ 450806 h 2791247"/>
              <a:gd name="connsiteX4-247" fmla="*/ 1898774 w 2520872"/>
              <a:gd name="connsiteY4-248" fmla="*/ 1104826 h 2791247"/>
              <a:gd name="connsiteX5-249" fmla="*/ 1892429 w 2520872"/>
              <a:gd name="connsiteY5-250" fmla="*/ 793756 h 2791247"/>
              <a:gd name="connsiteX6-251" fmla="*/ 28845 w 2520872"/>
              <a:gd name="connsiteY6-252" fmla="*/ 2791247 h 2791247"/>
              <a:gd name="connsiteX0-253" fmla="*/ 54202 w 2546229"/>
              <a:gd name="connsiteY0-254" fmla="*/ 2791247 h 2791247"/>
              <a:gd name="connsiteX1-255" fmla="*/ 1885942 w 2546229"/>
              <a:gd name="connsiteY1-256" fmla="*/ 279400 h 2791247"/>
              <a:gd name="connsiteX2-257" fmla="*/ 1885942 w 2546229"/>
              <a:gd name="connsiteY2-258" fmla="*/ 0 h 2791247"/>
              <a:gd name="connsiteX3-259" fmla="*/ 2546229 w 2546229"/>
              <a:gd name="connsiteY3-260" fmla="*/ 450806 h 2791247"/>
              <a:gd name="connsiteX4-261" fmla="*/ 1924131 w 2546229"/>
              <a:gd name="connsiteY4-262" fmla="*/ 1104826 h 2791247"/>
              <a:gd name="connsiteX5-263" fmla="*/ 1917786 w 2546229"/>
              <a:gd name="connsiteY5-264" fmla="*/ 793756 h 2791247"/>
              <a:gd name="connsiteX6-265" fmla="*/ 54202 w 2546229"/>
              <a:gd name="connsiteY6-266" fmla="*/ 2791247 h 2791247"/>
              <a:gd name="connsiteX0-267" fmla="*/ 33005 w 2525032"/>
              <a:gd name="connsiteY0-268" fmla="*/ 2791247 h 2791247"/>
              <a:gd name="connsiteX1-269" fmla="*/ 1864745 w 2525032"/>
              <a:gd name="connsiteY1-270" fmla="*/ 279400 h 2791247"/>
              <a:gd name="connsiteX2-271" fmla="*/ 1864745 w 2525032"/>
              <a:gd name="connsiteY2-272" fmla="*/ 0 h 2791247"/>
              <a:gd name="connsiteX3-273" fmla="*/ 2525032 w 2525032"/>
              <a:gd name="connsiteY3-274" fmla="*/ 450806 h 2791247"/>
              <a:gd name="connsiteX4-275" fmla="*/ 1902934 w 2525032"/>
              <a:gd name="connsiteY4-276" fmla="*/ 1104826 h 2791247"/>
              <a:gd name="connsiteX5-277" fmla="*/ 1896589 w 2525032"/>
              <a:gd name="connsiteY5-278" fmla="*/ 793756 h 2791247"/>
              <a:gd name="connsiteX6-279" fmla="*/ 33005 w 2525032"/>
              <a:gd name="connsiteY6-280" fmla="*/ 2791247 h 2791247"/>
              <a:gd name="connsiteX0-281" fmla="*/ 17588 w 2897981"/>
              <a:gd name="connsiteY0-282" fmla="*/ 2774284 h 2774284"/>
              <a:gd name="connsiteX1-283" fmla="*/ 2237694 w 2897981"/>
              <a:gd name="connsiteY1-284" fmla="*/ 279400 h 2774284"/>
              <a:gd name="connsiteX2-285" fmla="*/ 2237694 w 2897981"/>
              <a:gd name="connsiteY2-286" fmla="*/ 0 h 2774284"/>
              <a:gd name="connsiteX3-287" fmla="*/ 2897981 w 2897981"/>
              <a:gd name="connsiteY3-288" fmla="*/ 450806 h 2774284"/>
              <a:gd name="connsiteX4-289" fmla="*/ 2275883 w 2897981"/>
              <a:gd name="connsiteY4-290" fmla="*/ 1104826 h 2774284"/>
              <a:gd name="connsiteX5-291" fmla="*/ 2269538 w 2897981"/>
              <a:gd name="connsiteY5-292" fmla="*/ 793756 h 2774284"/>
              <a:gd name="connsiteX6-293" fmla="*/ 17588 w 2897981"/>
              <a:gd name="connsiteY6-294" fmla="*/ 2774284 h 2774284"/>
              <a:gd name="connsiteX0-295" fmla="*/ 17588 w 2897981"/>
              <a:gd name="connsiteY0-296" fmla="*/ 2774284 h 2774284"/>
              <a:gd name="connsiteX1-297" fmla="*/ 2237694 w 2897981"/>
              <a:gd name="connsiteY1-298" fmla="*/ 279400 h 2774284"/>
              <a:gd name="connsiteX2-299" fmla="*/ 2237694 w 2897981"/>
              <a:gd name="connsiteY2-300" fmla="*/ 0 h 2774284"/>
              <a:gd name="connsiteX3-301" fmla="*/ 2897981 w 2897981"/>
              <a:gd name="connsiteY3-302" fmla="*/ 450806 h 2774284"/>
              <a:gd name="connsiteX4-303" fmla="*/ 2275883 w 2897981"/>
              <a:gd name="connsiteY4-304" fmla="*/ 1104826 h 2774284"/>
              <a:gd name="connsiteX5-305" fmla="*/ 2269538 w 2897981"/>
              <a:gd name="connsiteY5-306" fmla="*/ 793756 h 2774284"/>
              <a:gd name="connsiteX6-307" fmla="*/ 17588 w 2897981"/>
              <a:gd name="connsiteY6-308" fmla="*/ 2774284 h 2774284"/>
              <a:gd name="connsiteX0-309" fmla="*/ 0 w 2880393"/>
              <a:gd name="connsiteY0-310" fmla="*/ 2774284 h 2774284"/>
              <a:gd name="connsiteX1-311" fmla="*/ 2220106 w 2880393"/>
              <a:gd name="connsiteY1-312" fmla="*/ 279400 h 2774284"/>
              <a:gd name="connsiteX2-313" fmla="*/ 2220106 w 2880393"/>
              <a:gd name="connsiteY2-314" fmla="*/ 0 h 2774284"/>
              <a:gd name="connsiteX3-315" fmla="*/ 2880393 w 2880393"/>
              <a:gd name="connsiteY3-316" fmla="*/ 450806 h 2774284"/>
              <a:gd name="connsiteX4-317" fmla="*/ 2258295 w 2880393"/>
              <a:gd name="connsiteY4-318" fmla="*/ 1104826 h 2774284"/>
              <a:gd name="connsiteX5-319" fmla="*/ 2251950 w 2880393"/>
              <a:gd name="connsiteY5-320" fmla="*/ 793756 h 2774284"/>
              <a:gd name="connsiteX6-321" fmla="*/ 0 w 2880393"/>
              <a:gd name="connsiteY6-322" fmla="*/ 2774284 h 2774284"/>
              <a:gd name="connsiteX0-323" fmla="*/ 0 w 2880393"/>
              <a:gd name="connsiteY0-324" fmla="*/ 2774284 h 2774284"/>
              <a:gd name="connsiteX1-325" fmla="*/ 2220106 w 2880393"/>
              <a:gd name="connsiteY1-326" fmla="*/ 279400 h 2774284"/>
              <a:gd name="connsiteX2-327" fmla="*/ 2220106 w 2880393"/>
              <a:gd name="connsiteY2-328" fmla="*/ 0 h 2774284"/>
              <a:gd name="connsiteX3-329" fmla="*/ 2880393 w 2880393"/>
              <a:gd name="connsiteY3-330" fmla="*/ 450806 h 2774284"/>
              <a:gd name="connsiteX4-331" fmla="*/ 2258295 w 2880393"/>
              <a:gd name="connsiteY4-332" fmla="*/ 1104826 h 2774284"/>
              <a:gd name="connsiteX5-333" fmla="*/ 2251950 w 2880393"/>
              <a:gd name="connsiteY5-334" fmla="*/ 793756 h 2774284"/>
              <a:gd name="connsiteX6-335" fmla="*/ 0 w 2880393"/>
              <a:gd name="connsiteY6-336" fmla="*/ 2774284 h 2774284"/>
              <a:gd name="connsiteX0-337" fmla="*/ 0 w 2880393"/>
              <a:gd name="connsiteY0-338" fmla="*/ 2774284 h 2774284"/>
              <a:gd name="connsiteX1-339" fmla="*/ 2220106 w 2880393"/>
              <a:gd name="connsiteY1-340" fmla="*/ 279400 h 2774284"/>
              <a:gd name="connsiteX2-341" fmla="*/ 2220106 w 2880393"/>
              <a:gd name="connsiteY2-342" fmla="*/ 0 h 2774284"/>
              <a:gd name="connsiteX3-343" fmla="*/ 2880393 w 2880393"/>
              <a:gd name="connsiteY3-344" fmla="*/ 450806 h 2774284"/>
              <a:gd name="connsiteX4-345" fmla="*/ 2258295 w 2880393"/>
              <a:gd name="connsiteY4-346" fmla="*/ 1104826 h 2774284"/>
              <a:gd name="connsiteX5-347" fmla="*/ 2251950 w 2880393"/>
              <a:gd name="connsiteY5-348" fmla="*/ 793756 h 2774284"/>
              <a:gd name="connsiteX6-349" fmla="*/ 0 w 2880393"/>
              <a:gd name="connsiteY6-350" fmla="*/ 2774284 h 2774284"/>
              <a:gd name="connsiteX0-351" fmla="*/ 0 w 2765321"/>
              <a:gd name="connsiteY0-352" fmla="*/ 2774284 h 2774284"/>
              <a:gd name="connsiteX1-353" fmla="*/ 2220106 w 2765321"/>
              <a:gd name="connsiteY1-354" fmla="*/ 279400 h 2774284"/>
              <a:gd name="connsiteX2-355" fmla="*/ 2220106 w 2765321"/>
              <a:gd name="connsiteY2-356" fmla="*/ 0 h 2774284"/>
              <a:gd name="connsiteX3-357" fmla="*/ 2765321 w 2765321"/>
              <a:gd name="connsiteY3-358" fmla="*/ 450806 h 2774284"/>
              <a:gd name="connsiteX4-359" fmla="*/ 2258295 w 2765321"/>
              <a:gd name="connsiteY4-360" fmla="*/ 1104826 h 2774284"/>
              <a:gd name="connsiteX5-361" fmla="*/ 2251950 w 2765321"/>
              <a:gd name="connsiteY5-362" fmla="*/ 793756 h 2774284"/>
              <a:gd name="connsiteX6-363" fmla="*/ 0 w 2765321"/>
              <a:gd name="connsiteY6-364" fmla="*/ 2774284 h 2774284"/>
              <a:gd name="connsiteX0-365" fmla="*/ 0 w 2621059"/>
              <a:gd name="connsiteY0-366" fmla="*/ 2774284 h 2774284"/>
              <a:gd name="connsiteX1-367" fmla="*/ 2220106 w 2621059"/>
              <a:gd name="connsiteY1-368" fmla="*/ 279400 h 2774284"/>
              <a:gd name="connsiteX2-369" fmla="*/ 2220106 w 2621059"/>
              <a:gd name="connsiteY2-370" fmla="*/ 0 h 2774284"/>
              <a:gd name="connsiteX3-371" fmla="*/ 2621059 w 2621059"/>
              <a:gd name="connsiteY3-372" fmla="*/ 450806 h 2774284"/>
              <a:gd name="connsiteX4-373" fmla="*/ 2258295 w 2621059"/>
              <a:gd name="connsiteY4-374" fmla="*/ 1104826 h 2774284"/>
              <a:gd name="connsiteX5-375" fmla="*/ 2251950 w 2621059"/>
              <a:gd name="connsiteY5-376" fmla="*/ 793756 h 2774284"/>
              <a:gd name="connsiteX6-377" fmla="*/ 0 w 2621059"/>
              <a:gd name="connsiteY6-378" fmla="*/ 2774284 h 2774284"/>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Lst>
            <a:rect l="l" t="t" r="r" b="b"/>
            <a:pathLst>
              <a:path w="2621059" h="2774284">
                <a:moveTo>
                  <a:pt x="0" y="2774284"/>
                </a:moveTo>
                <a:cubicBezTo>
                  <a:pt x="14399" y="2328646"/>
                  <a:pt x="454612" y="531684"/>
                  <a:pt x="2220106" y="279400"/>
                </a:cubicBezTo>
                <a:lnTo>
                  <a:pt x="2220106" y="0"/>
                </a:lnTo>
                <a:lnTo>
                  <a:pt x="2621059" y="450806"/>
                </a:lnTo>
                <a:lnTo>
                  <a:pt x="2258295" y="1104826"/>
                </a:lnTo>
                <a:lnTo>
                  <a:pt x="2251950" y="793756"/>
                </a:lnTo>
                <a:cubicBezTo>
                  <a:pt x="1134559" y="956583"/>
                  <a:pt x="366193" y="1801969"/>
                  <a:pt x="0" y="2774284"/>
                </a:cubicBezTo>
                <a:close/>
              </a:path>
            </a:pathLst>
          </a:custGeom>
          <a:solidFill>
            <a:srgbClr val="FF00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72823" tIns="36411" rIns="72823" bIns="36411" anchor="ctr"/>
          <a:lstStyle/>
          <a:p>
            <a:pPr algn="ctr" defTabSz="546100" eaLnBrk="0" fontAlgn="base" hangingPunct="0">
              <a:spcBef>
                <a:spcPct val="0"/>
              </a:spcBef>
              <a:spcAft>
                <a:spcPct val="0"/>
              </a:spcAft>
              <a:defRPr/>
            </a:pPr>
            <a:endParaRPr lang="zh-CN" altLang="en-US" sz="1100" dirty="0">
              <a:solidFill>
                <a:prstClr val="white"/>
              </a:solidFill>
            </a:endParaRPr>
          </a:p>
        </p:txBody>
      </p:sp>
      <p:sp>
        <p:nvSpPr>
          <p:cNvPr id="4" name="文本框 3"/>
          <p:cNvSpPr txBox="1"/>
          <p:nvPr/>
        </p:nvSpPr>
        <p:spPr>
          <a:xfrm>
            <a:off x="6225145" y="2421073"/>
            <a:ext cx="2372924" cy="1058418"/>
          </a:xfrm>
          <a:prstGeom prst="rect">
            <a:avLst/>
          </a:prstGeom>
          <a:noFill/>
        </p:spPr>
        <p:txBody>
          <a:bodyPr wrap="square" lIns="72823" tIns="36411" rIns="72823" bIns="36411" rtlCol="0">
            <a:spAutoFit/>
          </a:bodyPr>
          <a:lstStyle/>
          <a:p>
            <a:r>
              <a:rPr lang="zh-CN" altLang="en-US" sz="3200" b="1" dirty="0">
                <a:ln w="22225">
                  <a:solidFill>
                    <a:schemeClr val="accent2"/>
                  </a:solidFill>
                  <a:prstDash val="solid"/>
                </a:ln>
                <a:solidFill>
                  <a:schemeClr val="accent2">
                    <a:lumMod val="40000"/>
                    <a:lumOff val="60000"/>
                  </a:schemeClr>
                </a:solidFill>
              </a:rPr>
              <a:t>选择申报年度、等级</a:t>
            </a:r>
            <a:endParaRPr lang="zh-CN" altLang="en-US" sz="3200" b="1" dirty="0">
              <a:ln w="22225">
                <a:solidFill>
                  <a:schemeClr val="accent2"/>
                </a:solidFill>
                <a:prstDash val="solid"/>
              </a:ln>
              <a:solidFill>
                <a:schemeClr val="accent2">
                  <a:lumMod val="40000"/>
                  <a:lumOff val="60000"/>
                </a:schemeClr>
              </a:solidFill>
            </a:endParaRPr>
          </a:p>
        </p:txBody>
      </p:sp>
    </p:spTree>
  </p:cSld>
  <p:clrMapOvr>
    <a:masterClrMapping/>
  </p:clrMapOvr>
  <mc:AlternateContent xmlns:mc="http://schemas.openxmlformats.org/markup-compatibility/2006">
    <mc:Choice xmlns:p14="http://schemas.microsoft.com/office/powerpoint/2010/main" Requires="p14">
      <p:transition spd="slow" p14:dur="1600" advTm="10000">
        <p14:gallery dir="l"/>
      </p:transition>
    </mc:Choice>
    <mc:Fallback>
      <p:transition spd="slow" advTm="10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par>
                                <p:cTn id="8" presetID="22" presetClass="entr" presetSubtype="1"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wipe(up)">
                                      <p:cBhvr>
                                        <p:cTn id="10"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ldLvl="0" animBg="1"/>
      <p:bldP spid="6" grpId="0" bldLvl="0" animBg="1"/>
      <p:bldP spid="4"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descr="12"/>
          <p:cNvPicPr>
            <a:picLocks noChangeAspect="1"/>
          </p:cNvPicPr>
          <p:nvPr/>
        </p:nvPicPr>
        <p:blipFill>
          <a:blip r:embed="rId1" cstate="print"/>
          <a:srcRect l="19346" t="33870" r="8755" b="8179"/>
          <a:stretch>
            <a:fillRect/>
          </a:stretch>
        </p:blipFill>
        <p:spPr>
          <a:xfrm>
            <a:off x="1499659" y="1858606"/>
            <a:ext cx="5981781" cy="3737392"/>
          </a:xfrm>
          <a:prstGeom prst="rect">
            <a:avLst/>
          </a:prstGeom>
        </p:spPr>
      </p:pic>
      <p:sp>
        <p:nvSpPr>
          <p:cNvPr id="55" name="Parallelogram 13"/>
          <p:cNvSpPr/>
          <p:nvPr/>
        </p:nvSpPr>
        <p:spPr>
          <a:xfrm>
            <a:off x="2499" y="194559"/>
            <a:ext cx="575457" cy="435044"/>
          </a:xfrm>
          <a:custGeom>
            <a:avLst/>
            <a:gdLst>
              <a:gd name="connsiteX0" fmla="*/ 0 w 2222628"/>
              <a:gd name="connsiteY0" fmla="*/ 964353 h 964353"/>
              <a:gd name="connsiteX1" fmla="*/ 505504 w 2222628"/>
              <a:gd name="connsiteY1" fmla="*/ 0 h 964353"/>
              <a:gd name="connsiteX2" fmla="*/ 2222628 w 2222628"/>
              <a:gd name="connsiteY2" fmla="*/ 0 h 964353"/>
              <a:gd name="connsiteX3" fmla="*/ 1717124 w 2222628"/>
              <a:gd name="connsiteY3" fmla="*/ 964353 h 964353"/>
              <a:gd name="connsiteX4" fmla="*/ 0 w 2222628"/>
              <a:gd name="connsiteY4" fmla="*/ 964353 h 964353"/>
              <a:gd name="connsiteX0-1" fmla="*/ 0 w 2222628"/>
              <a:gd name="connsiteY0-2" fmla="*/ 964353 h 964353"/>
              <a:gd name="connsiteX1-3" fmla="*/ 19729 w 2222628"/>
              <a:gd name="connsiteY1-4" fmla="*/ 0 h 964353"/>
              <a:gd name="connsiteX2-5" fmla="*/ 2222628 w 2222628"/>
              <a:gd name="connsiteY2-6" fmla="*/ 0 h 964353"/>
              <a:gd name="connsiteX3-7" fmla="*/ 1717124 w 2222628"/>
              <a:gd name="connsiteY3-8" fmla="*/ 964353 h 964353"/>
              <a:gd name="connsiteX4-9" fmla="*/ 0 w 2222628"/>
              <a:gd name="connsiteY4-10" fmla="*/ 964353 h 964353"/>
              <a:gd name="connsiteX0-11" fmla="*/ 0 w 2222628"/>
              <a:gd name="connsiteY0-12" fmla="*/ 964353 h 964353"/>
              <a:gd name="connsiteX1-13" fmla="*/ 679 w 2222628"/>
              <a:gd name="connsiteY1-14" fmla="*/ 0 h 964353"/>
              <a:gd name="connsiteX2-15" fmla="*/ 2222628 w 2222628"/>
              <a:gd name="connsiteY2-16" fmla="*/ 0 h 964353"/>
              <a:gd name="connsiteX3-17" fmla="*/ 1717124 w 2222628"/>
              <a:gd name="connsiteY3-18" fmla="*/ 964353 h 964353"/>
              <a:gd name="connsiteX4-19" fmla="*/ 0 w 2222628"/>
              <a:gd name="connsiteY4-20" fmla="*/ 964353 h 964353"/>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2222628" h="964353">
                <a:moveTo>
                  <a:pt x="0" y="964353"/>
                </a:moveTo>
                <a:cubicBezTo>
                  <a:pt x="226" y="642902"/>
                  <a:pt x="453" y="321451"/>
                  <a:pt x="679" y="0"/>
                </a:cubicBezTo>
                <a:lnTo>
                  <a:pt x="2222628" y="0"/>
                </a:lnTo>
                <a:lnTo>
                  <a:pt x="1717124" y="964353"/>
                </a:lnTo>
                <a:lnTo>
                  <a:pt x="0" y="964353"/>
                </a:lnTo>
                <a:close/>
              </a:path>
            </a:pathLst>
          </a:custGeom>
          <a:solidFill>
            <a:srgbClr val="09425E"/>
          </a:solidFill>
          <a:ln>
            <a:noFill/>
          </a:ln>
        </p:spPr>
        <p:style>
          <a:lnRef idx="2">
            <a:schemeClr val="accent1">
              <a:shade val="50000"/>
            </a:schemeClr>
          </a:lnRef>
          <a:fillRef idx="1">
            <a:schemeClr val="accent1"/>
          </a:fillRef>
          <a:effectRef idx="0">
            <a:schemeClr val="accent1"/>
          </a:effectRef>
          <a:fontRef idx="minor">
            <a:schemeClr val="lt1"/>
          </a:fontRef>
        </p:style>
        <p:txBody>
          <a:bodyPr lIns="72823" tIns="36411" rIns="72823" bIns="36411" rtlCol="0" anchor="ctr"/>
          <a:lstStyle/>
          <a:p>
            <a:pPr algn="ctr"/>
            <a:endParaRPr lang="en-GB">
              <a:solidFill>
                <a:schemeClr val="tx1">
                  <a:lumMod val="65000"/>
                  <a:lumOff val="35000"/>
                </a:schemeClr>
              </a:solidFill>
            </a:endParaRPr>
          </a:p>
        </p:txBody>
      </p:sp>
      <p:sp>
        <p:nvSpPr>
          <p:cNvPr id="4" name="文本框 3"/>
          <p:cNvSpPr txBox="1"/>
          <p:nvPr/>
        </p:nvSpPr>
        <p:spPr>
          <a:xfrm>
            <a:off x="3138241" y="629603"/>
            <a:ext cx="2372924" cy="1058418"/>
          </a:xfrm>
          <a:prstGeom prst="rect">
            <a:avLst/>
          </a:prstGeom>
          <a:noFill/>
        </p:spPr>
        <p:txBody>
          <a:bodyPr wrap="square" lIns="72823" tIns="36411" rIns="72823" bIns="36411" rtlCol="0">
            <a:spAutoFit/>
          </a:bodyPr>
          <a:lstStyle/>
          <a:p>
            <a:r>
              <a:rPr lang="zh-CN" altLang="en-US" sz="3200" b="1" dirty="0">
                <a:ln w="22225">
                  <a:solidFill>
                    <a:schemeClr val="accent2"/>
                  </a:solidFill>
                  <a:prstDash val="solid"/>
                </a:ln>
                <a:solidFill>
                  <a:schemeClr val="accent2">
                    <a:lumMod val="40000"/>
                    <a:lumOff val="60000"/>
                  </a:schemeClr>
                </a:solidFill>
              </a:rPr>
              <a:t>选择申报专业</a:t>
            </a:r>
            <a:endParaRPr lang="zh-CN" altLang="en-US" sz="3200" b="1" dirty="0">
              <a:ln w="22225">
                <a:solidFill>
                  <a:schemeClr val="accent2"/>
                </a:solidFill>
                <a:prstDash val="solid"/>
              </a:ln>
              <a:solidFill>
                <a:schemeClr val="accent2">
                  <a:lumMod val="40000"/>
                  <a:lumOff val="60000"/>
                </a:schemeClr>
              </a:solidFill>
            </a:endParaRPr>
          </a:p>
        </p:txBody>
      </p:sp>
      <p:sp>
        <p:nvSpPr>
          <p:cNvPr id="3" name="椭圆 2"/>
          <p:cNvSpPr/>
          <p:nvPr/>
        </p:nvSpPr>
        <p:spPr bwMode="auto">
          <a:xfrm>
            <a:off x="5104836" y="3550024"/>
            <a:ext cx="1625600" cy="1431209"/>
          </a:xfrm>
          <a:prstGeom prst="ellipse">
            <a:avLst/>
          </a:prstGeom>
          <a:noFill/>
          <a:ln w="50800" cap="flat" cmpd="sng" algn="ctr">
            <a:solidFill>
              <a:srgbClr val="FF0000"/>
            </a:solidFill>
            <a:prstDash val="solid"/>
            <a:round/>
            <a:headEnd type="none" w="med" len="med"/>
            <a:tailEnd type="none" w="med" len="med"/>
          </a:ln>
          <a:effectLst/>
        </p:spPr>
        <p:txBody>
          <a:bodyPr vert="horz" wrap="square" lIns="76801" tIns="38400" rIns="76801" bIns="38400" numCol="1" rtlCol="0" anchor="t" anchorCtr="0" compatLnSpc="1"/>
          <a:lstStyle/>
          <a:p>
            <a:pPr defTabSz="728345" fontAlgn="base">
              <a:spcBef>
                <a:spcPct val="0"/>
              </a:spcBef>
              <a:spcAft>
                <a:spcPct val="0"/>
              </a:spcAft>
            </a:pPr>
            <a:endParaRPr lang="zh-CN" altLang="en-US" sz="1500" dirty="0">
              <a:latin typeface="Arial" panose="020B0604020202020204" pitchFamily="34" charset="0"/>
            </a:endParaRPr>
          </a:p>
        </p:txBody>
      </p:sp>
      <p:sp>
        <p:nvSpPr>
          <p:cNvPr id="6" name="任意多边形 5"/>
          <p:cNvSpPr/>
          <p:nvPr/>
        </p:nvSpPr>
        <p:spPr bwMode="auto">
          <a:xfrm rot="2760000">
            <a:off x="3421842" y="2811647"/>
            <a:ext cx="1669041" cy="1151015"/>
          </a:xfrm>
          <a:custGeom>
            <a:avLst/>
            <a:gdLst>
              <a:gd name="connsiteX0" fmla="*/ 0 w 3213100"/>
              <a:gd name="connsiteY0" fmla="*/ 2146300 h 2146300"/>
              <a:gd name="connsiteX1" fmla="*/ 2667000 w 3213100"/>
              <a:gd name="connsiteY1" fmla="*/ 279400 h 2146300"/>
              <a:gd name="connsiteX2" fmla="*/ 2667000 w 3213100"/>
              <a:gd name="connsiteY2" fmla="*/ 0 h 2146300"/>
              <a:gd name="connsiteX3" fmla="*/ 3213100 w 3213100"/>
              <a:gd name="connsiteY3" fmla="*/ 406400 h 2146300"/>
              <a:gd name="connsiteX4" fmla="*/ 2794000 w 3213100"/>
              <a:gd name="connsiteY4" fmla="*/ 1028700 h 2146300"/>
              <a:gd name="connsiteX5" fmla="*/ 2794000 w 3213100"/>
              <a:gd name="connsiteY5" fmla="*/ 800100 h 2146300"/>
              <a:gd name="connsiteX6" fmla="*/ 0 w 3213100"/>
              <a:gd name="connsiteY6" fmla="*/ 2146300 h 2146300"/>
              <a:gd name="connsiteX0-1" fmla="*/ 0 w 3213100"/>
              <a:gd name="connsiteY0-2" fmla="*/ 2146300 h 2146300"/>
              <a:gd name="connsiteX1-3" fmla="*/ 2667000 w 3213100"/>
              <a:gd name="connsiteY1-4" fmla="*/ 279400 h 2146300"/>
              <a:gd name="connsiteX2-5" fmla="*/ 2667000 w 3213100"/>
              <a:gd name="connsiteY2-6" fmla="*/ 0 h 2146300"/>
              <a:gd name="connsiteX3-7" fmla="*/ 3213100 w 3213100"/>
              <a:gd name="connsiteY3-8" fmla="*/ 406400 h 2146300"/>
              <a:gd name="connsiteX4-9" fmla="*/ 2794000 w 3213100"/>
              <a:gd name="connsiteY4-10" fmla="*/ 1028700 h 2146300"/>
              <a:gd name="connsiteX5-11" fmla="*/ 2794000 w 3213100"/>
              <a:gd name="connsiteY5-12" fmla="*/ 800100 h 2146300"/>
              <a:gd name="connsiteX6-13" fmla="*/ 0 w 3213100"/>
              <a:gd name="connsiteY6-14" fmla="*/ 2146300 h 2146300"/>
              <a:gd name="connsiteX0-15" fmla="*/ 0 w 3213100"/>
              <a:gd name="connsiteY0-16" fmla="*/ 2146300 h 2146300"/>
              <a:gd name="connsiteX1-17" fmla="*/ 2667000 w 3213100"/>
              <a:gd name="connsiteY1-18" fmla="*/ 279400 h 2146300"/>
              <a:gd name="connsiteX2-19" fmla="*/ 2667000 w 3213100"/>
              <a:gd name="connsiteY2-20" fmla="*/ 0 h 2146300"/>
              <a:gd name="connsiteX3-21" fmla="*/ 3213100 w 3213100"/>
              <a:gd name="connsiteY3-22" fmla="*/ 406400 h 2146300"/>
              <a:gd name="connsiteX4-23" fmla="*/ 2794000 w 3213100"/>
              <a:gd name="connsiteY4-24" fmla="*/ 1028700 h 2146300"/>
              <a:gd name="connsiteX5-25" fmla="*/ 2794000 w 3213100"/>
              <a:gd name="connsiteY5-26" fmla="*/ 800100 h 2146300"/>
              <a:gd name="connsiteX6-27" fmla="*/ 0 w 3213100"/>
              <a:gd name="connsiteY6-28" fmla="*/ 2146300 h 2146300"/>
              <a:gd name="connsiteX0-29" fmla="*/ 0 w 3213100"/>
              <a:gd name="connsiteY0-30" fmla="*/ 2146300 h 2146300"/>
              <a:gd name="connsiteX1-31" fmla="*/ 2667000 w 3213100"/>
              <a:gd name="connsiteY1-32" fmla="*/ 279400 h 2146300"/>
              <a:gd name="connsiteX2-33" fmla="*/ 2667000 w 3213100"/>
              <a:gd name="connsiteY2-34" fmla="*/ 0 h 2146300"/>
              <a:gd name="connsiteX3-35" fmla="*/ 3213100 w 3213100"/>
              <a:gd name="connsiteY3-36" fmla="*/ 406400 h 2146300"/>
              <a:gd name="connsiteX4-37" fmla="*/ 2794000 w 3213100"/>
              <a:gd name="connsiteY4-38" fmla="*/ 1028700 h 2146300"/>
              <a:gd name="connsiteX5-39" fmla="*/ 2794000 w 3213100"/>
              <a:gd name="connsiteY5-40" fmla="*/ 800100 h 2146300"/>
              <a:gd name="connsiteX6-41" fmla="*/ 0 w 3213100"/>
              <a:gd name="connsiteY6-42" fmla="*/ 2146300 h 2146300"/>
              <a:gd name="connsiteX0-43" fmla="*/ 0 w 3213100"/>
              <a:gd name="connsiteY0-44" fmla="*/ 2146300 h 2146300"/>
              <a:gd name="connsiteX1-45" fmla="*/ 2667000 w 3213100"/>
              <a:gd name="connsiteY1-46" fmla="*/ 279400 h 2146300"/>
              <a:gd name="connsiteX2-47" fmla="*/ 2667000 w 3213100"/>
              <a:gd name="connsiteY2-48" fmla="*/ 0 h 2146300"/>
              <a:gd name="connsiteX3-49" fmla="*/ 3213100 w 3213100"/>
              <a:gd name="connsiteY3-50" fmla="*/ 406400 h 2146300"/>
              <a:gd name="connsiteX4-51" fmla="*/ 2794000 w 3213100"/>
              <a:gd name="connsiteY4-52" fmla="*/ 1028700 h 2146300"/>
              <a:gd name="connsiteX5-53" fmla="*/ 2794000 w 3213100"/>
              <a:gd name="connsiteY5-54" fmla="*/ 800100 h 2146300"/>
              <a:gd name="connsiteX6-55" fmla="*/ 0 w 3213100"/>
              <a:gd name="connsiteY6-56" fmla="*/ 2146300 h 2146300"/>
              <a:gd name="connsiteX0-57" fmla="*/ 0 w 3213100"/>
              <a:gd name="connsiteY0-58" fmla="*/ 2146300 h 2146300"/>
              <a:gd name="connsiteX1-59" fmla="*/ 2667000 w 3213100"/>
              <a:gd name="connsiteY1-60" fmla="*/ 279400 h 2146300"/>
              <a:gd name="connsiteX2-61" fmla="*/ 2667000 w 3213100"/>
              <a:gd name="connsiteY2-62" fmla="*/ 0 h 2146300"/>
              <a:gd name="connsiteX3-63" fmla="*/ 3213100 w 3213100"/>
              <a:gd name="connsiteY3-64" fmla="*/ 406400 h 2146300"/>
              <a:gd name="connsiteX4-65" fmla="*/ 2794000 w 3213100"/>
              <a:gd name="connsiteY4-66" fmla="*/ 1028700 h 2146300"/>
              <a:gd name="connsiteX5-67" fmla="*/ 2794000 w 3213100"/>
              <a:gd name="connsiteY5-68" fmla="*/ 800100 h 2146300"/>
              <a:gd name="connsiteX6-69" fmla="*/ 0 w 3213100"/>
              <a:gd name="connsiteY6-70" fmla="*/ 2146300 h 2146300"/>
              <a:gd name="connsiteX0-71" fmla="*/ 0 w 2377840"/>
              <a:gd name="connsiteY0-72" fmla="*/ 2791247 h 2791247"/>
              <a:gd name="connsiteX1-73" fmla="*/ 1831740 w 2377840"/>
              <a:gd name="connsiteY1-74" fmla="*/ 279400 h 2791247"/>
              <a:gd name="connsiteX2-75" fmla="*/ 1831740 w 2377840"/>
              <a:gd name="connsiteY2-76" fmla="*/ 0 h 2791247"/>
              <a:gd name="connsiteX3-77" fmla="*/ 2377840 w 2377840"/>
              <a:gd name="connsiteY3-78" fmla="*/ 406400 h 2791247"/>
              <a:gd name="connsiteX4-79" fmla="*/ 1958740 w 2377840"/>
              <a:gd name="connsiteY4-80" fmla="*/ 1028700 h 2791247"/>
              <a:gd name="connsiteX5-81" fmla="*/ 1958740 w 2377840"/>
              <a:gd name="connsiteY5-82" fmla="*/ 800100 h 2791247"/>
              <a:gd name="connsiteX6-83" fmla="*/ 0 w 2377840"/>
              <a:gd name="connsiteY6-84" fmla="*/ 2791247 h 2791247"/>
              <a:gd name="connsiteX0-85" fmla="*/ 30974 w 2408814"/>
              <a:gd name="connsiteY0-86" fmla="*/ 2791247 h 2791247"/>
              <a:gd name="connsiteX1-87" fmla="*/ 1862714 w 2408814"/>
              <a:gd name="connsiteY1-88" fmla="*/ 279400 h 2791247"/>
              <a:gd name="connsiteX2-89" fmla="*/ 1862714 w 2408814"/>
              <a:gd name="connsiteY2-90" fmla="*/ 0 h 2791247"/>
              <a:gd name="connsiteX3-91" fmla="*/ 2408814 w 2408814"/>
              <a:gd name="connsiteY3-92" fmla="*/ 406400 h 2791247"/>
              <a:gd name="connsiteX4-93" fmla="*/ 1989714 w 2408814"/>
              <a:gd name="connsiteY4-94" fmla="*/ 1028700 h 2791247"/>
              <a:gd name="connsiteX5-95" fmla="*/ 1989714 w 2408814"/>
              <a:gd name="connsiteY5-96" fmla="*/ 800100 h 2791247"/>
              <a:gd name="connsiteX6-97" fmla="*/ 30974 w 2408814"/>
              <a:gd name="connsiteY6-98" fmla="*/ 2791247 h 2791247"/>
              <a:gd name="connsiteX0-99" fmla="*/ 30974 w 2408814"/>
              <a:gd name="connsiteY0-100" fmla="*/ 2791247 h 2791247"/>
              <a:gd name="connsiteX1-101" fmla="*/ 1862714 w 2408814"/>
              <a:gd name="connsiteY1-102" fmla="*/ 279400 h 2791247"/>
              <a:gd name="connsiteX2-103" fmla="*/ 1862714 w 2408814"/>
              <a:gd name="connsiteY2-104" fmla="*/ 0 h 2791247"/>
              <a:gd name="connsiteX3-105" fmla="*/ 2408814 w 2408814"/>
              <a:gd name="connsiteY3-106" fmla="*/ 406400 h 2791247"/>
              <a:gd name="connsiteX4-107" fmla="*/ 1989714 w 2408814"/>
              <a:gd name="connsiteY4-108" fmla="*/ 1028700 h 2791247"/>
              <a:gd name="connsiteX5-109" fmla="*/ 1989714 w 2408814"/>
              <a:gd name="connsiteY5-110" fmla="*/ 800100 h 2791247"/>
              <a:gd name="connsiteX6-111" fmla="*/ 30974 w 2408814"/>
              <a:gd name="connsiteY6-112" fmla="*/ 2791247 h 2791247"/>
              <a:gd name="connsiteX0-113" fmla="*/ 30974 w 2408814"/>
              <a:gd name="connsiteY0-114" fmla="*/ 2791247 h 2791247"/>
              <a:gd name="connsiteX1-115" fmla="*/ 1862714 w 2408814"/>
              <a:gd name="connsiteY1-116" fmla="*/ 279400 h 2791247"/>
              <a:gd name="connsiteX2-117" fmla="*/ 1862714 w 2408814"/>
              <a:gd name="connsiteY2-118" fmla="*/ 0 h 2791247"/>
              <a:gd name="connsiteX3-119" fmla="*/ 2408814 w 2408814"/>
              <a:gd name="connsiteY3-120" fmla="*/ 406400 h 2791247"/>
              <a:gd name="connsiteX4-121" fmla="*/ 1989714 w 2408814"/>
              <a:gd name="connsiteY4-122" fmla="*/ 1028700 h 2791247"/>
              <a:gd name="connsiteX5-123" fmla="*/ 1989714 w 2408814"/>
              <a:gd name="connsiteY5-124" fmla="*/ 800100 h 2791247"/>
              <a:gd name="connsiteX6-125" fmla="*/ 30974 w 2408814"/>
              <a:gd name="connsiteY6-126" fmla="*/ 2791247 h 2791247"/>
              <a:gd name="connsiteX0-127" fmla="*/ 28845 w 2406685"/>
              <a:gd name="connsiteY0-128" fmla="*/ 2791247 h 2791247"/>
              <a:gd name="connsiteX1-129" fmla="*/ 1860585 w 2406685"/>
              <a:gd name="connsiteY1-130" fmla="*/ 279400 h 2791247"/>
              <a:gd name="connsiteX2-131" fmla="*/ 1860585 w 2406685"/>
              <a:gd name="connsiteY2-132" fmla="*/ 0 h 2791247"/>
              <a:gd name="connsiteX3-133" fmla="*/ 2406685 w 2406685"/>
              <a:gd name="connsiteY3-134" fmla="*/ 406400 h 2791247"/>
              <a:gd name="connsiteX4-135" fmla="*/ 1987585 w 2406685"/>
              <a:gd name="connsiteY4-136" fmla="*/ 1028700 h 2791247"/>
              <a:gd name="connsiteX5-137" fmla="*/ 1987585 w 2406685"/>
              <a:gd name="connsiteY5-138" fmla="*/ 800100 h 2791247"/>
              <a:gd name="connsiteX6-139" fmla="*/ 28845 w 2406685"/>
              <a:gd name="connsiteY6-140" fmla="*/ 2791247 h 2791247"/>
              <a:gd name="connsiteX0-141" fmla="*/ 28845 w 2406685"/>
              <a:gd name="connsiteY0-142" fmla="*/ 2791247 h 2791247"/>
              <a:gd name="connsiteX1-143" fmla="*/ 1860585 w 2406685"/>
              <a:gd name="connsiteY1-144" fmla="*/ 279400 h 2791247"/>
              <a:gd name="connsiteX2-145" fmla="*/ 1860585 w 2406685"/>
              <a:gd name="connsiteY2-146" fmla="*/ 0 h 2791247"/>
              <a:gd name="connsiteX3-147" fmla="*/ 2406685 w 2406685"/>
              <a:gd name="connsiteY3-148" fmla="*/ 406400 h 2791247"/>
              <a:gd name="connsiteX4-149" fmla="*/ 1987585 w 2406685"/>
              <a:gd name="connsiteY4-150" fmla="*/ 1028700 h 2791247"/>
              <a:gd name="connsiteX5-151" fmla="*/ 1892429 w 2406685"/>
              <a:gd name="connsiteY5-152" fmla="*/ 793756 h 2791247"/>
              <a:gd name="connsiteX6-153" fmla="*/ 28845 w 2406685"/>
              <a:gd name="connsiteY6-154" fmla="*/ 2791247 h 2791247"/>
              <a:gd name="connsiteX0-155" fmla="*/ 28845 w 2406685"/>
              <a:gd name="connsiteY0-156" fmla="*/ 2791247 h 2791247"/>
              <a:gd name="connsiteX1-157" fmla="*/ 1860585 w 2406685"/>
              <a:gd name="connsiteY1-158" fmla="*/ 279400 h 2791247"/>
              <a:gd name="connsiteX2-159" fmla="*/ 1860585 w 2406685"/>
              <a:gd name="connsiteY2-160" fmla="*/ 0 h 2791247"/>
              <a:gd name="connsiteX3-161" fmla="*/ 2406685 w 2406685"/>
              <a:gd name="connsiteY3-162" fmla="*/ 406400 h 2791247"/>
              <a:gd name="connsiteX4-163" fmla="*/ 1917804 w 2406685"/>
              <a:gd name="connsiteY4-164" fmla="*/ 1066763 h 2791247"/>
              <a:gd name="connsiteX5-165" fmla="*/ 1892429 w 2406685"/>
              <a:gd name="connsiteY5-166" fmla="*/ 793756 h 2791247"/>
              <a:gd name="connsiteX6-167" fmla="*/ 28845 w 2406685"/>
              <a:gd name="connsiteY6-168" fmla="*/ 2791247 h 2791247"/>
              <a:gd name="connsiteX0-169" fmla="*/ 28845 w 2406685"/>
              <a:gd name="connsiteY0-170" fmla="*/ 2791247 h 2791247"/>
              <a:gd name="connsiteX1-171" fmla="*/ 1860585 w 2406685"/>
              <a:gd name="connsiteY1-172" fmla="*/ 279400 h 2791247"/>
              <a:gd name="connsiteX2-173" fmla="*/ 1860585 w 2406685"/>
              <a:gd name="connsiteY2-174" fmla="*/ 0 h 2791247"/>
              <a:gd name="connsiteX3-175" fmla="*/ 2406685 w 2406685"/>
              <a:gd name="connsiteY3-176" fmla="*/ 406400 h 2791247"/>
              <a:gd name="connsiteX4-177" fmla="*/ 1924148 w 2406685"/>
              <a:gd name="connsiteY4-178" fmla="*/ 1104825 h 2791247"/>
              <a:gd name="connsiteX5-179" fmla="*/ 1892429 w 2406685"/>
              <a:gd name="connsiteY5-180" fmla="*/ 793756 h 2791247"/>
              <a:gd name="connsiteX6-181" fmla="*/ 28845 w 2406685"/>
              <a:gd name="connsiteY6-182" fmla="*/ 2791247 h 2791247"/>
              <a:gd name="connsiteX0-183" fmla="*/ 28845 w 2520872"/>
              <a:gd name="connsiteY0-184" fmla="*/ 2791247 h 2791247"/>
              <a:gd name="connsiteX1-185" fmla="*/ 1860585 w 2520872"/>
              <a:gd name="connsiteY1-186" fmla="*/ 279400 h 2791247"/>
              <a:gd name="connsiteX2-187" fmla="*/ 1860585 w 2520872"/>
              <a:gd name="connsiteY2-188" fmla="*/ 0 h 2791247"/>
              <a:gd name="connsiteX3-189" fmla="*/ 2520872 w 2520872"/>
              <a:gd name="connsiteY3-190" fmla="*/ 450806 h 2791247"/>
              <a:gd name="connsiteX4-191" fmla="*/ 1924148 w 2520872"/>
              <a:gd name="connsiteY4-192" fmla="*/ 1104825 h 2791247"/>
              <a:gd name="connsiteX5-193" fmla="*/ 1892429 w 2520872"/>
              <a:gd name="connsiteY5-194" fmla="*/ 793756 h 2791247"/>
              <a:gd name="connsiteX6-195" fmla="*/ 28845 w 2520872"/>
              <a:gd name="connsiteY6-196" fmla="*/ 2791247 h 2791247"/>
              <a:gd name="connsiteX0-197" fmla="*/ 28845 w 2520872"/>
              <a:gd name="connsiteY0-198" fmla="*/ 2791247 h 2791247"/>
              <a:gd name="connsiteX1-199" fmla="*/ 1860585 w 2520872"/>
              <a:gd name="connsiteY1-200" fmla="*/ 279400 h 2791247"/>
              <a:gd name="connsiteX2-201" fmla="*/ 1860585 w 2520872"/>
              <a:gd name="connsiteY2-202" fmla="*/ 0 h 2791247"/>
              <a:gd name="connsiteX3-203" fmla="*/ 2520872 w 2520872"/>
              <a:gd name="connsiteY3-204" fmla="*/ 450806 h 2791247"/>
              <a:gd name="connsiteX4-205" fmla="*/ 1886086 w 2520872"/>
              <a:gd name="connsiteY4-206" fmla="*/ 1079450 h 2791247"/>
              <a:gd name="connsiteX5-207" fmla="*/ 1892429 w 2520872"/>
              <a:gd name="connsiteY5-208" fmla="*/ 793756 h 2791247"/>
              <a:gd name="connsiteX6-209" fmla="*/ 28845 w 2520872"/>
              <a:gd name="connsiteY6-210" fmla="*/ 2791247 h 2791247"/>
              <a:gd name="connsiteX0-211" fmla="*/ 28845 w 2520872"/>
              <a:gd name="connsiteY0-212" fmla="*/ 2791247 h 2791247"/>
              <a:gd name="connsiteX1-213" fmla="*/ 1860585 w 2520872"/>
              <a:gd name="connsiteY1-214" fmla="*/ 279400 h 2791247"/>
              <a:gd name="connsiteX2-215" fmla="*/ 1860585 w 2520872"/>
              <a:gd name="connsiteY2-216" fmla="*/ 0 h 2791247"/>
              <a:gd name="connsiteX3-217" fmla="*/ 2520872 w 2520872"/>
              <a:gd name="connsiteY3-218" fmla="*/ 450806 h 2791247"/>
              <a:gd name="connsiteX4-219" fmla="*/ 1886086 w 2520872"/>
              <a:gd name="connsiteY4-220" fmla="*/ 1098482 h 2791247"/>
              <a:gd name="connsiteX5-221" fmla="*/ 1892429 w 2520872"/>
              <a:gd name="connsiteY5-222" fmla="*/ 793756 h 2791247"/>
              <a:gd name="connsiteX6-223" fmla="*/ 28845 w 2520872"/>
              <a:gd name="connsiteY6-224" fmla="*/ 2791247 h 2791247"/>
              <a:gd name="connsiteX0-225" fmla="*/ 28845 w 2520872"/>
              <a:gd name="connsiteY0-226" fmla="*/ 2791247 h 2791247"/>
              <a:gd name="connsiteX1-227" fmla="*/ 1860585 w 2520872"/>
              <a:gd name="connsiteY1-228" fmla="*/ 279400 h 2791247"/>
              <a:gd name="connsiteX2-229" fmla="*/ 1860585 w 2520872"/>
              <a:gd name="connsiteY2-230" fmla="*/ 0 h 2791247"/>
              <a:gd name="connsiteX3-231" fmla="*/ 2520872 w 2520872"/>
              <a:gd name="connsiteY3-232" fmla="*/ 450806 h 2791247"/>
              <a:gd name="connsiteX4-233" fmla="*/ 1898774 w 2520872"/>
              <a:gd name="connsiteY4-234" fmla="*/ 1104826 h 2791247"/>
              <a:gd name="connsiteX5-235" fmla="*/ 1892429 w 2520872"/>
              <a:gd name="connsiteY5-236" fmla="*/ 793756 h 2791247"/>
              <a:gd name="connsiteX6-237" fmla="*/ 28845 w 2520872"/>
              <a:gd name="connsiteY6-238" fmla="*/ 2791247 h 2791247"/>
              <a:gd name="connsiteX0-239" fmla="*/ 28845 w 2520872"/>
              <a:gd name="connsiteY0-240" fmla="*/ 2791247 h 2791247"/>
              <a:gd name="connsiteX1-241" fmla="*/ 1860585 w 2520872"/>
              <a:gd name="connsiteY1-242" fmla="*/ 279400 h 2791247"/>
              <a:gd name="connsiteX2-243" fmla="*/ 1860585 w 2520872"/>
              <a:gd name="connsiteY2-244" fmla="*/ 0 h 2791247"/>
              <a:gd name="connsiteX3-245" fmla="*/ 2520872 w 2520872"/>
              <a:gd name="connsiteY3-246" fmla="*/ 450806 h 2791247"/>
              <a:gd name="connsiteX4-247" fmla="*/ 1898774 w 2520872"/>
              <a:gd name="connsiteY4-248" fmla="*/ 1104826 h 2791247"/>
              <a:gd name="connsiteX5-249" fmla="*/ 1892429 w 2520872"/>
              <a:gd name="connsiteY5-250" fmla="*/ 793756 h 2791247"/>
              <a:gd name="connsiteX6-251" fmla="*/ 28845 w 2520872"/>
              <a:gd name="connsiteY6-252" fmla="*/ 2791247 h 2791247"/>
              <a:gd name="connsiteX0-253" fmla="*/ 54202 w 2546229"/>
              <a:gd name="connsiteY0-254" fmla="*/ 2791247 h 2791247"/>
              <a:gd name="connsiteX1-255" fmla="*/ 1885942 w 2546229"/>
              <a:gd name="connsiteY1-256" fmla="*/ 279400 h 2791247"/>
              <a:gd name="connsiteX2-257" fmla="*/ 1885942 w 2546229"/>
              <a:gd name="connsiteY2-258" fmla="*/ 0 h 2791247"/>
              <a:gd name="connsiteX3-259" fmla="*/ 2546229 w 2546229"/>
              <a:gd name="connsiteY3-260" fmla="*/ 450806 h 2791247"/>
              <a:gd name="connsiteX4-261" fmla="*/ 1924131 w 2546229"/>
              <a:gd name="connsiteY4-262" fmla="*/ 1104826 h 2791247"/>
              <a:gd name="connsiteX5-263" fmla="*/ 1917786 w 2546229"/>
              <a:gd name="connsiteY5-264" fmla="*/ 793756 h 2791247"/>
              <a:gd name="connsiteX6-265" fmla="*/ 54202 w 2546229"/>
              <a:gd name="connsiteY6-266" fmla="*/ 2791247 h 2791247"/>
              <a:gd name="connsiteX0-267" fmla="*/ 33005 w 2525032"/>
              <a:gd name="connsiteY0-268" fmla="*/ 2791247 h 2791247"/>
              <a:gd name="connsiteX1-269" fmla="*/ 1864745 w 2525032"/>
              <a:gd name="connsiteY1-270" fmla="*/ 279400 h 2791247"/>
              <a:gd name="connsiteX2-271" fmla="*/ 1864745 w 2525032"/>
              <a:gd name="connsiteY2-272" fmla="*/ 0 h 2791247"/>
              <a:gd name="connsiteX3-273" fmla="*/ 2525032 w 2525032"/>
              <a:gd name="connsiteY3-274" fmla="*/ 450806 h 2791247"/>
              <a:gd name="connsiteX4-275" fmla="*/ 1902934 w 2525032"/>
              <a:gd name="connsiteY4-276" fmla="*/ 1104826 h 2791247"/>
              <a:gd name="connsiteX5-277" fmla="*/ 1896589 w 2525032"/>
              <a:gd name="connsiteY5-278" fmla="*/ 793756 h 2791247"/>
              <a:gd name="connsiteX6-279" fmla="*/ 33005 w 2525032"/>
              <a:gd name="connsiteY6-280" fmla="*/ 2791247 h 2791247"/>
              <a:gd name="connsiteX0-281" fmla="*/ 17588 w 2897981"/>
              <a:gd name="connsiteY0-282" fmla="*/ 2774284 h 2774284"/>
              <a:gd name="connsiteX1-283" fmla="*/ 2237694 w 2897981"/>
              <a:gd name="connsiteY1-284" fmla="*/ 279400 h 2774284"/>
              <a:gd name="connsiteX2-285" fmla="*/ 2237694 w 2897981"/>
              <a:gd name="connsiteY2-286" fmla="*/ 0 h 2774284"/>
              <a:gd name="connsiteX3-287" fmla="*/ 2897981 w 2897981"/>
              <a:gd name="connsiteY3-288" fmla="*/ 450806 h 2774284"/>
              <a:gd name="connsiteX4-289" fmla="*/ 2275883 w 2897981"/>
              <a:gd name="connsiteY4-290" fmla="*/ 1104826 h 2774284"/>
              <a:gd name="connsiteX5-291" fmla="*/ 2269538 w 2897981"/>
              <a:gd name="connsiteY5-292" fmla="*/ 793756 h 2774284"/>
              <a:gd name="connsiteX6-293" fmla="*/ 17588 w 2897981"/>
              <a:gd name="connsiteY6-294" fmla="*/ 2774284 h 2774284"/>
              <a:gd name="connsiteX0-295" fmla="*/ 17588 w 2897981"/>
              <a:gd name="connsiteY0-296" fmla="*/ 2774284 h 2774284"/>
              <a:gd name="connsiteX1-297" fmla="*/ 2237694 w 2897981"/>
              <a:gd name="connsiteY1-298" fmla="*/ 279400 h 2774284"/>
              <a:gd name="connsiteX2-299" fmla="*/ 2237694 w 2897981"/>
              <a:gd name="connsiteY2-300" fmla="*/ 0 h 2774284"/>
              <a:gd name="connsiteX3-301" fmla="*/ 2897981 w 2897981"/>
              <a:gd name="connsiteY3-302" fmla="*/ 450806 h 2774284"/>
              <a:gd name="connsiteX4-303" fmla="*/ 2275883 w 2897981"/>
              <a:gd name="connsiteY4-304" fmla="*/ 1104826 h 2774284"/>
              <a:gd name="connsiteX5-305" fmla="*/ 2269538 w 2897981"/>
              <a:gd name="connsiteY5-306" fmla="*/ 793756 h 2774284"/>
              <a:gd name="connsiteX6-307" fmla="*/ 17588 w 2897981"/>
              <a:gd name="connsiteY6-308" fmla="*/ 2774284 h 2774284"/>
              <a:gd name="connsiteX0-309" fmla="*/ 0 w 2880393"/>
              <a:gd name="connsiteY0-310" fmla="*/ 2774284 h 2774284"/>
              <a:gd name="connsiteX1-311" fmla="*/ 2220106 w 2880393"/>
              <a:gd name="connsiteY1-312" fmla="*/ 279400 h 2774284"/>
              <a:gd name="connsiteX2-313" fmla="*/ 2220106 w 2880393"/>
              <a:gd name="connsiteY2-314" fmla="*/ 0 h 2774284"/>
              <a:gd name="connsiteX3-315" fmla="*/ 2880393 w 2880393"/>
              <a:gd name="connsiteY3-316" fmla="*/ 450806 h 2774284"/>
              <a:gd name="connsiteX4-317" fmla="*/ 2258295 w 2880393"/>
              <a:gd name="connsiteY4-318" fmla="*/ 1104826 h 2774284"/>
              <a:gd name="connsiteX5-319" fmla="*/ 2251950 w 2880393"/>
              <a:gd name="connsiteY5-320" fmla="*/ 793756 h 2774284"/>
              <a:gd name="connsiteX6-321" fmla="*/ 0 w 2880393"/>
              <a:gd name="connsiteY6-322" fmla="*/ 2774284 h 2774284"/>
              <a:gd name="connsiteX0-323" fmla="*/ 0 w 2880393"/>
              <a:gd name="connsiteY0-324" fmla="*/ 2774284 h 2774284"/>
              <a:gd name="connsiteX1-325" fmla="*/ 2220106 w 2880393"/>
              <a:gd name="connsiteY1-326" fmla="*/ 279400 h 2774284"/>
              <a:gd name="connsiteX2-327" fmla="*/ 2220106 w 2880393"/>
              <a:gd name="connsiteY2-328" fmla="*/ 0 h 2774284"/>
              <a:gd name="connsiteX3-329" fmla="*/ 2880393 w 2880393"/>
              <a:gd name="connsiteY3-330" fmla="*/ 450806 h 2774284"/>
              <a:gd name="connsiteX4-331" fmla="*/ 2258295 w 2880393"/>
              <a:gd name="connsiteY4-332" fmla="*/ 1104826 h 2774284"/>
              <a:gd name="connsiteX5-333" fmla="*/ 2251950 w 2880393"/>
              <a:gd name="connsiteY5-334" fmla="*/ 793756 h 2774284"/>
              <a:gd name="connsiteX6-335" fmla="*/ 0 w 2880393"/>
              <a:gd name="connsiteY6-336" fmla="*/ 2774284 h 2774284"/>
              <a:gd name="connsiteX0-337" fmla="*/ 0 w 2880393"/>
              <a:gd name="connsiteY0-338" fmla="*/ 2774284 h 2774284"/>
              <a:gd name="connsiteX1-339" fmla="*/ 2220106 w 2880393"/>
              <a:gd name="connsiteY1-340" fmla="*/ 279400 h 2774284"/>
              <a:gd name="connsiteX2-341" fmla="*/ 2220106 w 2880393"/>
              <a:gd name="connsiteY2-342" fmla="*/ 0 h 2774284"/>
              <a:gd name="connsiteX3-343" fmla="*/ 2880393 w 2880393"/>
              <a:gd name="connsiteY3-344" fmla="*/ 450806 h 2774284"/>
              <a:gd name="connsiteX4-345" fmla="*/ 2258295 w 2880393"/>
              <a:gd name="connsiteY4-346" fmla="*/ 1104826 h 2774284"/>
              <a:gd name="connsiteX5-347" fmla="*/ 2251950 w 2880393"/>
              <a:gd name="connsiteY5-348" fmla="*/ 793756 h 2774284"/>
              <a:gd name="connsiteX6-349" fmla="*/ 0 w 2880393"/>
              <a:gd name="connsiteY6-350" fmla="*/ 2774284 h 2774284"/>
              <a:gd name="connsiteX0-351" fmla="*/ 0 w 2765321"/>
              <a:gd name="connsiteY0-352" fmla="*/ 2774284 h 2774284"/>
              <a:gd name="connsiteX1-353" fmla="*/ 2220106 w 2765321"/>
              <a:gd name="connsiteY1-354" fmla="*/ 279400 h 2774284"/>
              <a:gd name="connsiteX2-355" fmla="*/ 2220106 w 2765321"/>
              <a:gd name="connsiteY2-356" fmla="*/ 0 h 2774284"/>
              <a:gd name="connsiteX3-357" fmla="*/ 2765321 w 2765321"/>
              <a:gd name="connsiteY3-358" fmla="*/ 450806 h 2774284"/>
              <a:gd name="connsiteX4-359" fmla="*/ 2258295 w 2765321"/>
              <a:gd name="connsiteY4-360" fmla="*/ 1104826 h 2774284"/>
              <a:gd name="connsiteX5-361" fmla="*/ 2251950 w 2765321"/>
              <a:gd name="connsiteY5-362" fmla="*/ 793756 h 2774284"/>
              <a:gd name="connsiteX6-363" fmla="*/ 0 w 2765321"/>
              <a:gd name="connsiteY6-364" fmla="*/ 2774284 h 2774284"/>
              <a:gd name="connsiteX0-365" fmla="*/ 0 w 2621059"/>
              <a:gd name="connsiteY0-366" fmla="*/ 2774284 h 2774284"/>
              <a:gd name="connsiteX1-367" fmla="*/ 2220106 w 2621059"/>
              <a:gd name="connsiteY1-368" fmla="*/ 279400 h 2774284"/>
              <a:gd name="connsiteX2-369" fmla="*/ 2220106 w 2621059"/>
              <a:gd name="connsiteY2-370" fmla="*/ 0 h 2774284"/>
              <a:gd name="connsiteX3-371" fmla="*/ 2621059 w 2621059"/>
              <a:gd name="connsiteY3-372" fmla="*/ 450806 h 2774284"/>
              <a:gd name="connsiteX4-373" fmla="*/ 2258295 w 2621059"/>
              <a:gd name="connsiteY4-374" fmla="*/ 1104826 h 2774284"/>
              <a:gd name="connsiteX5-375" fmla="*/ 2251950 w 2621059"/>
              <a:gd name="connsiteY5-376" fmla="*/ 793756 h 2774284"/>
              <a:gd name="connsiteX6-377" fmla="*/ 0 w 2621059"/>
              <a:gd name="connsiteY6-378" fmla="*/ 2774284 h 2774284"/>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Lst>
            <a:rect l="l" t="t" r="r" b="b"/>
            <a:pathLst>
              <a:path w="2621059" h="2774284">
                <a:moveTo>
                  <a:pt x="0" y="2774284"/>
                </a:moveTo>
                <a:cubicBezTo>
                  <a:pt x="14399" y="2328646"/>
                  <a:pt x="454612" y="531684"/>
                  <a:pt x="2220106" y="279400"/>
                </a:cubicBezTo>
                <a:lnTo>
                  <a:pt x="2220106" y="0"/>
                </a:lnTo>
                <a:lnTo>
                  <a:pt x="2621059" y="450806"/>
                </a:lnTo>
                <a:lnTo>
                  <a:pt x="2258295" y="1104826"/>
                </a:lnTo>
                <a:lnTo>
                  <a:pt x="2251950" y="793756"/>
                </a:lnTo>
                <a:cubicBezTo>
                  <a:pt x="1134559" y="956583"/>
                  <a:pt x="366193" y="1801969"/>
                  <a:pt x="0" y="2774284"/>
                </a:cubicBezTo>
                <a:close/>
              </a:path>
            </a:pathLst>
          </a:custGeom>
          <a:solidFill>
            <a:srgbClr val="FF00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72823" tIns="36411" rIns="72823" bIns="36411" anchor="ctr"/>
          <a:lstStyle/>
          <a:p>
            <a:pPr algn="ctr" defTabSz="546100" eaLnBrk="0" fontAlgn="base" hangingPunct="0">
              <a:spcBef>
                <a:spcPct val="0"/>
              </a:spcBef>
              <a:spcAft>
                <a:spcPct val="0"/>
              </a:spcAft>
              <a:defRPr/>
            </a:pPr>
            <a:endParaRPr lang="zh-CN" altLang="en-US" sz="1100" dirty="0">
              <a:solidFill>
                <a:prstClr val="white"/>
              </a:solidFill>
            </a:endParaRPr>
          </a:p>
        </p:txBody>
      </p:sp>
    </p:spTree>
  </p:cSld>
  <p:clrMapOvr>
    <a:masterClrMapping/>
  </p:clrMapOvr>
  <mc:AlternateContent xmlns:mc="http://schemas.openxmlformats.org/markup-compatibility/2006">
    <mc:Choice xmlns:p14="http://schemas.microsoft.com/office/powerpoint/2010/main" Requires="p14">
      <p:transition spd="slow" p14:dur="1600" advTm="10000">
        <p14:gallery dir="l"/>
      </p:transition>
    </mc:Choice>
    <mc:Fallback>
      <p:transition spd="slow" advTm="10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par>
                                <p:cTn id="8" presetID="22" presetClass="entr" presetSubtype="1"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wipe(up)">
                                      <p:cBhvr>
                                        <p:cTn id="10"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ldLvl="0" animBg="1"/>
      <p:bldP spid="6" grpId="0" bldLvl="0" animBg="1"/>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 name="Parallelogram 13"/>
          <p:cNvSpPr/>
          <p:nvPr/>
        </p:nvSpPr>
        <p:spPr>
          <a:xfrm>
            <a:off x="2499" y="194559"/>
            <a:ext cx="575457" cy="435044"/>
          </a:xfrm>
          <a:custGeom>
            <a:avLst/>
            <a:gdLst>
              <a:gd name="connsiteX0" fmla="*/ 0 w 2222628"/>
              <a:gd name="connsiteY0" fmla="*/ 964353 h 964353"/>
              <a:gd name="connsiteX1" fmla="*/ 505504 w 2222628"/>
              <a:gd name="connsiteY1" fmla="*/ 0 h 964353"/>
              <a:gd name="connsiteX2" fmla="*/ 2222628 w 2222628"/>
              <a:gd name="connsiteY2" fmla="*/ 0 h 964353"/>
              <a:gd name="connsiteX3" fmla="*/ 1717124 w 2222628"/>
              <a:gd name="connsiteY3" fmla="*/ 964353 h 964353"/>
              <a:gd name="connsiteX4" fmla="*/ 0 w 2222628"/>
              <a:gd name="connsiteY4" fmla="*/ 964353 h 964353"/>
              <a:gd name="connsiteX0-1" fmla="*/ 0 w 2222628"/>
              <a:gd name="connsiteY0-2" fmla="*/ 964353 h 964353"/>
              <a:gd name="connsiteX1-3" fmla="*/ 19729 w 2222628"/>
              <a:gd name="connsiteY1-4" fmla="*/ 0 h 964353"/>
              <a:gd name="connsiteX2-5" fmla="*/ 2222628 w 2222628"/>
              <a:gd name="connsiteY2-6" fmla="*/ 0 h 964353"/>
              <a:gd name="connsiteX3-7" fmla="*/ 1717124 w 2222628"/>
              <a:gd name="connsiteY3-8" fmla="*/ 964353 h 964353"/>
              <a:gd name="connsiteX4-9" fmla="*/ 0 w 2222628"/>
              <a:gd name="connsiteY4-10" fmla="*/ 964353 h 964353"/>
              <a:gd name="connsiteX0-11" fmla="*/ 0 w 2222628"/>
              <a:gd name="connsiteY0-12" fmla="*/ 964353 h 964353"/>
              <a:gd name="connsiteX1-13" fmla="*/ 679 w 2222628"/>
              <a:gd name="connsiteY1-14" fmla="*/ 0 h 964353"/>
              <a:gd name="connsiteX2-15" fmla="*/ 2222628 w 2222628"/>
              <a:gd name="connsiteY2-16" fmla="*/ 0 h 964353"/>
              <a:gd name="connsiteX3-17" fmla="*/ 1717124 w 2222628"/>
              <a:gd name="connsiteY3-18" fmla="*/ 964353 h 964353"/>
              <a:gd name="connsiteX4-19" fmla="*/ 0 w 2222628"/>
              <a:gd name="connsiteY4-20" fmla="*/ 964353 h 964353"/>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2222628" h="964353">
                <a:moveTo>
                  <a:pt x="0" y="964353"/>
                </a:moveTo>
                <a:cubicBezTo>
                  <a:pt x="226" y="642902"/>
                  <a:pt x="453" y="321451"/>
                  <a:pt x="679" y="0"/>
                </a:cubicBezTo>
                <a:lnTo>
                  <a:pt x="2222628" y="0"/>
                </a:lnTo>
                <a:lnTo>
                  <a:pt x="1717124" y="964353"/>
                </a:lnTo>
                <a:lnTo>
                  <a:pt x="0" y="964353"/>
                </a:lnTo>
                <a:close/>
              </a:path>
            </a:pathLst>
          </a:custGeom>
          <a:solidFill>
            <a:srgbClr val="09425E"/>
          </a:solidFill>
          <a:ln>
            <a:noFill/>
          </a:ln>
        </p:spPr>
        <p:style>
          <a:lnRef idx="2">
            <a:schemeClr val="accent1">
              <a:shade val="50000"/>
            </a:schemeClr>
          </a:lnRef>
          <a:fillRef idx="1">
            <a:schemeClr val="accent1"/>
          </a:fillRef>
          <a:effectRef idx="0">
            <a:schemeClr val="accent1"/>
          </a:effectRef>
          <a:fontRef idx="minor">
            <a:schemeClr val="lt1"/>
          </a:fontRef>
        </p:style>
        <p:txBody>
          <a:bodyPr lIns="72823" tIns="36411" rIns="72823" bIns="36411" rtlCol="0" anchor="ctr"/>
          <a:lstStyle/>
          <a:p>
            <a:pPr algn="ctr"/>
            <a:endParaRPr lang="en-GB">
              <a:solidFill>
                <a:schemeClr val="tx1">
                  <a:lumMod val="65000"/>
                  <a:lumOff val="35000"/>
                </a:schemeClr>
              </a:solidFill>
            </a:endParaRPr>
          </a:p>
        </p:txBody>
      </p:sp>
      <p:pic>
        <p:nvPicPr>
          <p:cNvPr id="2" name="图片 1" descr="10"/>
          <p:cNvPicPr>
            <a:picLocks noChangeAspect="1"/>
          </p:cNvPicPr>
          <p:nvPr/>
        </p:nvPicPr>
        <p:blipFill>
          <a:blip r:embed="rId1" cstate="print"/>
          <a:stretch>
            <a:fillRect/>
          </a:stretch>
        </p:blipFill>
        <p:spPr>
          <a:xfrm>
            <a:off x="2709" y="10236"/>
            <a:ext cx="9126841" cy="6836926"/>
          </a:xfrm>
          <a:prstGeom prst="rect">
            <a:avLst/>
          </a:prstGeom>
        </p:spPr>
      </p:pic>
      <p:sp>
        <p:nvSpPr>
          <p:cNvPr id="3" name="椭圆 2"/>
          <p:cNvSpPr/>
          <p:nvPr/>
        </p:nvSpPr>
        <p:spPr bwMode="auto">
          <a:xfrm>
            <a:off x="3308999" y="4002206"/>
            <a:ext cx="1625600" cy="1431209"/>
          </a:xfrm>
          <a:prstGeom prst="ellipse">
            <a:avLst/>
          </a:prstGeom>
          <a:noFill/>
          <a:ln w="50800" cap="flat" cmpd="sng" algn="ctr">
            <a:solidFill>
              <a:srgbClr val="FF0000"/>
            </a:solidFill>
            <a:prstDash val="solid"/>
            <a:round/>
            <a:headEnd type="none" w="med" len="med"/>
            <a:tailEnd type="none" w="med" len="med"/>
          </a:ln>
          <a:effectLst/>
        </p:spPr>
        <p:txBody>
          <a:bodyPr vert="horz" wrap="square" lIns="76801" tIns="38400" rIns="76801" bIns="38400" numCol="1" rtlCol="0" anchor="t" anchorCtr="0" compatLnSpc="1"/>
          <a:lstStyle/>
          <a:p>
            <a:pPr defTabSz="728345" fontAlgn="base">
              <a:spcBef>
                <a:spcPct val="0"/>
              </a:spcBef>
              <a:spcAft>
                <a:spcPct val="0"/>
              </a:spcAft>
            </a:pPr>
            <a:endParaRPr lang="zh-CN" altLang="en-US" sz="1500" dirty="0">
              <a:latin typeface="Arial" panose="020B0604020202020204" pitchFamily="34" charset="0"/>
            </a:endParaRPr>
          </a:p>
        </p:txBody>
      </p:sp>
      <p:sp>
        <p:nvSpPr>
          <p:cNvPr id="6" name="任意多边形 5"/>
          <p:cNvSpPr/>
          <p:nvPr/>
        </p:nvSpPr>
        <p:spPr bwMode="auto">
          <a:xfrm rot="10800000">
            <a:off x="4746301" y="3002107"/>
            <a:ext cx="685913" cy="1534771"/>
          </a:xfrm>
          <a:custGeom>
            <a:avLst/>
            <a:gdLst>
              <a:gd name="connsiteX0" fmla="*/ 0 w 3213100"/>
              <a:gd name="connsiteY0" fmla="*/ 2146300 h 2146300"/>
              <a:gd name="connsiteX1" fmla="*/ 2667000 w 3213100"/>
              <a:gd name="connsiteY1" fmla="*/ 279400 h 2146300"/>
              <a:gd name="connsiteX2" fmla="*/ 2667000 w 3213100"/>
              <a:gd name="connsiteY2" fmla="*/ 0 h 2146300"/>
              <a:gd name="connsiteX3" fmla="*/ 3213100 w 3213100"/>
              <a:gd name="connsiteY3" fmla="*/ 406400 h 2146300"/>
              <a:gd name="connsiteX4" fmla="*/ 2794000 w 3213100"/>
              <a:gd name="connsiteY4" fmla="*/ 1028700 h 2146300"/>
              <a:gd name="connsiteX5" fmla="*/ 2794000 w 3213100"/>
              <a:gd name="connsiteY5" fmla="*/ 800100 h 2146300"/>
              <a:gd name="connsiteX6" fmla="*/ 0 w 3213100"/>
              <a:gd name="connsiteY6" fmla="*/ 2146300 h 2146300"/>
              <a:gd name="connsiteX0-1" fmla="*/ 0 w 3213100"/>
              <a:gd name="connsiteY0-2" fmla="*/ 2146300 h 2146300"/>
              <a:gd name="connsiteX1-3" fmla="*/ 2667000 w 3213100"/>
              <a:gd name="connsiteY1-4" fmla="*/ 279400 h 2146300"/>
              <a:gd name="connsiteX2-5" fmla="*/ 2667000 w 3213100"/>
              <a:gd name="connsiteY2-6" fmla="*/ 0 h 2146300"/>
              <a:gd name="connsiteX3-7" fmla="*/ 3213100 w 3213100"/>
              <a:gd name="connsiteY3-8" fmla="*/ 406400 h 2146300"/>
              <a:gd name="connsiteX4-9" fmla="*/ 2794000 w 3213100"/>
              <a:gd name="connsiteY4-10" fmla="*/ 1028700 h 2146300"/>
              <a:gd name="connsiteX5-11" fmla="*/ 2794000 w 3213100"/>
              <a:gd name="connsiteY5-12" fmla="*/ 800100 h 2146300"/>
              <a:gd name="connsiteX6-13" fmla="*/ 0 w 3213100"/>
              <a:gd name="connsiteY6-14" fmla="*/ 2146300 h 2146300"/>
              <a:gd name="connsiteX0-15" fmla="*/ 0 w 3213100"/>
              <a:gd name="connsiteY0-16" fmla="*/ 2146300 h 2146300"/>
              <a:gd name="connsiteX1-17" fmla="*/ 2667000 w 3213100"/>
              <a:gd name="connsiteY1-18" fmla="*/ 279400 h 2146300"/>
              <a:gd name="connsiteX2-19" fmla="*/ 2667000 w 3213100"/>
              <a:gd name="connsiteY2-20" fmla="*/ 0 h 2146300"/>
              <a:gd name="connsiteX3-21" fmla="*/ 3213100 w 3213100"/>
              <a:gd name="connsiteY3-22" fmla="*/ 406400 h 2146300"/>
              <a:gd name="connsiteX4-23" fmla="*/ 2794000 w 3213100"/>
              <a:gd name="connsiteY4-24" fmla="*/ 1028700 h 2146300"/>
              <a:gd name="connsiteX5-25" fmla="*/ 2794000 w 3213100"/>
              <a:gd name="connsiteY5-26" fmla="*/ 800100 h 2146300"/>
              <a:gd name="connsiteX6-27" fmla="*/ 0 w 3213100"/>
              <a:gd name="connsiteY6-28" fmla="*/ 2146300 h 2146300"/>
              <a:gd name="connsiteX0-29" fmla="*/ 0 w 3213100"/>
              <a:gd name="connsiteY0-30" fmla="*/ 2146300 h 2146300"/>
              <a:gd name="connsiteX1-31" fmla="*/ 2667000 w 3213100"/>
              <a:gd name="connsiteY1-32" fmla="*/ 279400 h 2146300"/>
              <a:gd name="connsiteX2-33" fmla="*/ 2667000 w 3213100"/>
              <a:gd name="connsiteY2-34" fmla="*/ 0 h 2146300"/>
              <a:gd name="connsiteX3-35" fmla="*/ 3213100 w 3213100"/>
              <a:gd name="connsiteY3-36" fmla="*/ 406400 h 2146300"/>
              <a:gd name="connsiteX4-37" fmla="*/ 2794000 w 3213100"/>
              <a:gd name="connsiteY4-38" fmla="*/ 1028700 h 2146300"/>
              <a:gd name="connsiteX5-39" fmla="*/ 2794000 w 3213100"/>
              <a:gd name="connsiteY5-40" fmla="*/ 800100 h 2146300"/>
              <a:gd name="connsiteX6-41" fmla="*/ 0 w 3213100"/>
              <a:gd name="connsiteY6-42" fmla="*/ 2146300 h 2146300"/>
              <a:gd name="connsiteX0-43" fmla="*/ 0 w 3213100"/>
              <a:gd name="connsiteY0-44" fmla="*/ 2146300 h 2146300"/>
              <a:gd name="connsiteX1-45" fmla="*/ 2667000 w 3213100"/>
              <a:gd name="connsiteY1-46" fmla="*/ 279400 h 2146300"/>
              <a:gd name="connsiteX2-47" fmla="*/ 2667000 w 3213100"/>
              <a:gd name="connsiteY2-48" fmla="*/ 0 h 2146300"/>
              <a:gd name="connsiteX3-49" fmla="*/ 3213100 w 3213100"/>
              <a:gd name="connsiteY3-50" fmla="*/ 406400 h 2146300"/>
              <a:gd name="connsiteX4-51" fmla="*/ 2794000 w 3213100"/>
              <a:gd name="connsiteY4-52" fmla="*/ 1028700 h 2146300"/>
              <a:gd name="connsiteX5-53" fmla="*/ 2794000 w 3213100"/>
              <a:gd name="connsiteY5-54" fmla="*/ 800100 h 2146300"/>
              <a:gd name="connsiteX6-55" fmla="*/ 0 w 3213100"/>
              <a:gd name="connsiteY6-56" fmla="*/ 2146300 h 2146300"/>
              <a:gd name="connsiteX0-57" fmla="*/ 0 w 3213100"/>
              <a:gd name="connsiteY0-58" fmla="*/ 2146300 h 2146300"/>
              <a:gd name="connsiteX1-59" fmla="*/ 2667000 w 3213100"/>
              <a:gd name="connsiteY1-60" fmla="*/ 279400 h 2146300"/>
              <a:gd name="connsiteX2-61" fmla="*/ 2667000 w 3213100"/>
              <a:gd name="connsiteY2-62" fmla="*/ 0 h 2146300"/>
              <a:gd name="connsiteX3-63" fmla="*/ 3213100 w 3213100"/>
              <a:gd name="connsiteY3-64" fmla="*/ 406400 h 2146300"/>
              <a:gd name="connsiteX4-65" fmla="*/ 2794000 w 3213100"/>
              <a:gd name="connsiteY4-66" fmla="*/ 1028700 h 2146300"/>
              <a:gd name="connsiteX5-67" fmla="*/ 2794000 w 3213100"/>
              <a:gd name="connsiteY5-68" fmla="*/ 800100 h 2146300"/>
              <a:gd name="connsiteX6-69" fmla="*/ 0 w 3213100"/>
              <a:gd name="connsiteY6-70" fmla="*/ 2146300 h 2146300"/>
              <a:gd name="connsiteX0-71" fmla="*/ 0 w 2377840"/>
              <a:gd name="connsiteY0-72" fmla="*/ 2791247 h 2791247"/>
              <a:gd name="connsiteX1-73" fmla="*/ 1831740 w 2377840"/>
              <a:gd name="connsiteY1-74" fmla="*/ 279400 h 2791247"/>
              <a:gd name="connsiteX2-75" fmla="*/ 1831740 w 2377840"/>
              <a:gd name="connsiteY2-76" fmla="*/ 0 h 2791247"/>
              <a:gd name="connsiteX3-77" fmla="*/ 2377840 w 2377840"/>
              <a:gd name="connsiteY3-78" fmla="*/ 406400 h 2791247"/>
              <a:gd name="connsiteX4-79" fmla="*/ 1958740 w 2377840"/>
              <a:gd name="connsiteY4-80" fmla="*/ 1028700 h 2791247"/>
              <a:gd name="connsiteX5-81" fmla="*/ 1958740 w 2377840"/>
              <a:gd name="connsiteY5-82" fmla="*/ 800100 h 2791247"/>
              <a:gd name="connsiteX6-83" fmla="*/ 0 w 2377840"/>
              <a:gd name="connsiteY6-84" fmla="*/ 2791247 h 2791247"/>
              <a:gd name="connsiteX0-85" fmla="*/ 30974 w 2408814"/>
              <a:gd name="connsiteY0-86" fmla="*/ 2791247 h 2791247"/>
              <a:gd name="connsiteX1-87" fmla="*/ 1862714 w 2408814"/>
              <a:gd name="connsiteY1-88" fmla="*/ 279400 h 2791247"/>
              <a:gd name="connsiteX2-89" fmla="*/ 1862714 w 2408814"/>
              <a:gd name="connsiteY2-90" fmla="*/ 0 h 2791247"/>
              <a:gd name="connsiteX3-91" fmla="*/ 2408814 w 2408814"/>
              <a:gd name="connsiteY3-92" fmla="*/ 406400 h 2791247"/>
              <a:gd name="connsiteX4-93" fmla="*/ 1989714 w 2408814"/>
              <a:gd name="connsiteY4-94" fmla="*/ 1028700 h 2791247"/>
              <a:gd name="connsiteX5-95" fmla="*/ 1989714 w 2408814"/>
              <a:gd name="connsiteY5-96" fmla="*/ 800100 h 2791247"/>
              <a:gd name="connsiteX6-97" fmla="*/ 30974 w 2408814"/>
              <a:gd name="connsiteY6-98" fmla="*/ 2791247 h 2791247"/>
              <a:gd name="connsiteX0-99" fmla="*/ 30974 w 2408814"/>
              <a:gd name="connsiteY0-100" fmla="*/ 2791247 h 2791247"/>
              <a:gd name="connsiteX1-101" fmla="*/ 1862714 w 2408814"/>
              <a:gd name="connsiteY1-102" fmla="*/ 279400 h 2791247"/>
              <a:gd name="connsiteX2-103" fmla="*/ 1862714 w 2408814"/>
              <a:gd name="connsiteY2-104" fmla="*/ 0 h 2791247"/>
              <a:gd name="connsiteX3-105" fmla="*/ 2408814 w 2408814"/>
              <a:gd name="connsiteY3-106" fmla="*/ 406400 h 2791247"/>
              <a:gd name="connsiteX4-107" fmla="*/ 1989714 w 2408814"/>
              <a:gd name="connsiteY4-108" fmla="*/ 1028700 h 2791247"/>
              <a:gd name="connsiteX5-109" fmla="*/ 1989714 w 2408814"/>
              <a:gd name="connsiteY5-110" fmla="*/ 800100 h 2791247"/>
              <a:gd name="connsiteX6-111" fmla="*/ 30974 w 2408814"/>
              <a:gd name="connsiteY6-112" fmla="*/ 2791247 h 2791247"/>
              <a:gd name="connsiteX0-113" fmla="*/ 30974 w 2408814"/>
              <a:gd name="connsiteY0-114" fmla="*/ 2791247 h 2791247"/>
              <a:gd name="connsiteX1-115" fmla="*/ 1862714 w 2408814"/>
              <a:gd name="connsiteY1-116" fmla="*/ 279400 h 2791247"/>
              <a:gd name="connsiteX2-117" fmla="*/ 1862714 w 2408814"/>
              <a:gd name="connsiteY2-118" fmla="*/ 0 h 2791247"/>
              <a:gd name="connsiteX3-119" fmla="*/ 2408814 w 2408814"/>
              <a:gd name="connsiteY3-120" fmla="*/ 406400 h 2791247"/>
              <a:gd name="connsiteX4-121" fmla="*/ 1989714 w 2408814"/>
              <a:gd name="connsiteY4-122" fmla="*/ 1028700 h 2791247"/>
              <a:gd name="connsiteX5-123" fmla="*/ 1989714 w 2408814"/>
              <a:gd name="connsiteY5-124" fmla="*/ 800100 h 2791247"/>
              <a:gd name="connsiteX6-125" fmla="*/ 30974 w 2408814"/>
              <a:gd name="connsiteY6-126" fmla="*/ 2791247 h 2791247"/>
              <a:gd name="connsiteX0-127" fmla="*/ 28845 w 2406685"/>
              <a:gd name="connsiteY0-128" fmla="*/ 2791247 h 2791247"/>
              <a:gd name="connsiteX1-129" fmla="*/ 1860585 w 2406685"/>
              <a:gd name="connsiteY1-130" fmla="*/ 279400 h 2791247"/>
              <a:gd name="connsiteX2-131" fmla="*/ 1860585 w 2406685"/>
              <a:gd name="connsiteY2-132" fmla="*/ 0 h 2791247"/>
              <a:gd name="connsiteX3-133" fmla="*/ 2406685 w 2406685"/>
              <a:gd name="connsiteY3-134" fmla="*/ 406400 h 2791247"/>
              <a:gd name="connsiteX4-135" fmla="*/ 1987585 w 2406685"/>
              <a:gd name="connsiteY4-136" fmla="*/ 1028700 h 2791247"/>
              <a:gd name="connsiteX5-137" fmla="*/ 1987585 w 2406685"/>
              <a:gd name="connsiteY5-138" fmla="*/ 800100 h 2791247"/>
              <a:gd name="connsiteX6-139" fmla="*/ 28845 w 2406685"/>
              <a:gd name="connsiteY6-140" fmla="*/ 2791247 h 2791247"/>
              <a:gd name="connsiteX0-141" fmla="*/ 28845 w 2406685"/>
              <a:gd name="connsiteY0-142" fmla="*/ 2791247 h 2791247"/>
              <a:gd name="connsiteX1-143" fmla="*/ 1860585 w 2406685"/>
              <a:gd name="connsiteY1-144" fmla="*/ 279400 h 2791247"/>
              <a:gd name="connsiteX2-145" fmla="*/ 1860585 w 2406685"/>
              <a:gd name="connsiteY2-146" fmla="*/ 0 h 2791247"/>
              <a:gd name="connsiteX3-147" fmla="*/ 2406685 w 2406685"/>
              <a:gd name="connsiteY3-148" fmla="*/ 406400 h 2791247"/>
              <a:gd name="connsiteX4-149" fmla="*/ 1987585 w 2406685"/>
              <a:gd name="connsiteY4-150" fmla="*/ 1028700 h 2791247"/>
              <a:gd name="connsiteX5-151" fmla="*/ 1892429 w 2406685"/>
              <a:gd name="connsiteY5-152" fmla="*/ 793756 h 2791247"/>
              <a:gd name="connsiteX6-153" fmla="*/ 28845 w 2406685"/>
              <a:gd name="connsiteY6-154" fmla="*/ 2791247 h 2791247"/>
              <a:gd name="connsiteX0-155" fmla="*/ 28845 w 2406685"/>
              <a:gd name="connsiteY0-156" fmla="*/ 2791247 h 2791247"/>
              <a:gd name="connsiteX1-157" fmla="*/ 1860585 w 2406685"/>
              <a:gd name="connsiteY1-158" fmla="*/ 279400 h 2791247"/>
              <a:gd name="connsiteX2-159" fmla="*/ 1860585 w 2406685"/>
              <a:gd name="connsiteY2-160" fmla="*/ 0 h 2791247"/>
              <a:gd name="connsiteX3-161" fmla="*/ 2406685 w 2406685"/>
              <a:gd name="connsiteY3-162" fmla="*/ 406400 h 2791247"/>
              <a:gd name="connsiteX4-163" fmla="*/ 1917804 w 2406685"/>
              <a:gd name="connsiteY4-164" fmla="*/ 1066763 h 2791247"/>
              <a:gd name="connsiteX5-165" fmla="*/ 1892429 w 2406685"/>
              <a:gd name="connsiteY5-166" fmla="*/ 793756 h 2791247"/>
              <a:gd name="connsiteX6-167" fmla="*/ 28845 w 2406685"/>
              <a:gd name="connsiteY6-168" fmla="*/ 2791247 h 2791247"/>
              <a:gd name="connsiteX0-169" fmla="*/ 28845 w 2406685"/>
              <a:gd name="connsiteY0-170" fmla="*/ 2791247 h 2791247"/>
              <a:gd name="connsiteX1-171" fmla="*/ 1860585 w 2406685"/>
              <a:gd name="connsiteY1-172" fmla="*/ 279400 h 2791247"/>
              <a:gd name="connsiteX2-173" fmla="*/ 1860585 w 2406685"/>
              <a:gd name="connsiteY2-174" fmla="*/ 0 h 2791247"/>
              <a:gd name="connsiteX3-175" fmla="*/ 2406685 w 2406685"/>
              <a:gd name="connsiteY3-176" fmla="*/ 406400 h 2791247"/>
              <a:gd name="connsiteX4-177" fmla="*/ 1924148 w 2406685"/>
              <a:gd name="connsiteY4-178" fmla="*/ 1104825 h 2791247"/>
              <a:gd name="connsiteX5-179" fmla="*/ 1892429 w 2406685"/>
              <a:gd name="connsiteY5-180" fmla="*/ 793756 h 2791247"/>
              <a:gd name="connsiteX6-181" fmla="*/ 28845 w 2406685"/>
              <a:gd name="connsiteY6-182" fmla="*/ 2791247 h 2791247"/>
              <a:gd name="connsiteX0-183" fmla="*/ 28845 w 2520872"/>
              <a:gd name="connsiteY0-184" fmla="*/ 2791247 h 2791247"/>
              <a:gd name="connsiteX1-185" fmla="*/ 1860585 w 2520872"/>
              <a:gd name="connsiteY1-186" fmla="*/ 279400 h 2791247"/>
              <a:gd name="connsiteX2-187" fmla="*/ 1860585 w 2520872"/>
              <a:gd name="connsiteY2-188" fmla="*/ 0 h 2791247"/>
              <a:gd name="connsiteX3-189" fmla="*/ 2520872 w 2520872"/>
              <a:gd name="connsiteY3-190" fmla="*/ 450806 h 2791247"/>
              <a:gd name="connsiteX4-191" fmla="*/ 1924148 w 2520872"/>
              <a:gd name="connsiteY4-192" fmla="*/ 1104825 h 2791247"/>
              <a:gd name="connsiteX5-193" fmla="*/ 1892429 w 2520872"/>
              <a:gd name="connsiteY5-194" fmla="*/ 793756 h 2791247"/>
              <a:gd name="connsiteX6-195" fmla="*/ 28845 w 2520872"/>
              <a:gd name="connsiteY6-196" fmla="*/ 2791247 h 2791247"/>
              <a:gd name="connsiteX0-197" fmla="*/ 28845 w 2520872"/>
              <a:gd name="connsiteY0-198" fmla="*/ 2791247 h 2791247"/>
              <a:gd name="connsiteX1-199" fmla="*/ 1860585 w 2520872"/>
              <a:gd name="connsiteY1-200" fmla="*/ 279400 h 2791247"/>
              <a:gd name="connsiteX2-201" fmla="*/ 1860585 w 2520872"/>
              <a:gd name="connsiteY2-202" fmla="*/ 0 h 2791247"/>
              <a:gd name="connsiteX3-203" fmla="*/ 2520872 w 2520872"/>
              <a:gd name="connsiteY3-204" fmla="*/ 450806 h 2791247"/>
              <a:gd name="connsiteX4-205" fmla="*/ 1886086 w 2520872"/>
              <a:gd name="connsiteY4-206" fmla="*/ 1079450 h 2791247"/>
              <a:gd name="connsiteX5-207" fmla="*/ 1892429 w 2520872"/>
              <a:gd name="connsiteY5-208" fmla="*/ 793756 h 2791247"/>
              <a:gd name="connsiteX6-209" fmla="*/ 28845 w 2520872"/>
              <a:gd name="connsiteY6-210" fmla="*/ 2791247 h 2791247"/>
              <a:gd name="connsiteX0-211" fmla="*/ 28845 w 2520872"/>
              <a:gd name="connsiteY0-212" fmla="*/ 2791247 h 2791247"/>
              <a:gd name="connsiteX1-213" fmla="*/ 1860585 w 2520872"/>
              <a:gd name="connsiteY1-214" fmla="*/ 279400 h 2791247"/>
              <a:gd name="connsiteX2-215" fmla="*/ 1860585 w 2520872"/>
              <a:gd name="connsiteY2-216" fmla="*/ 0 h 2791247"/>
              <a:gd name="connsiteX3-217" fmla="*/ 2520872 w 2520872"/>
              <a:gd name="connsiteY3-218" fmla="*/ 450806 h 2791247"/>
              <a:gd name="connsiteX4-219" fmla="*/ 1886086 w 2520872"/>
              <a:gd name="connsiteY4-220" fmla="*/ 1098482 h 2791247"/>
              <a:gd name="connsiteX5-221" fmla="*/ 1892429 w 2520872"/>
              <a:gd name="connsiteY5-222" fmla="*/ 793756 h 2791247"/>
              <a:gd name="connsiteX6-223" fmla="*/ 28845 w 2520872"/>
              <a:gd name="connsiteY6-224" fmla="*/ 2791247 h 2791247"/>
              <a:gd name="connsiteX0-225" fmla="*/ 28845 w 2520872"/>
              <a:gd name="connsiteY0-226" fmla="*/ 2791247 h 2791247"/>
              <a:gd name="connsiteX1-227" fmla="*/ 1860585 w 2520872"/>
              <a:gd name="connsiteY1-228" fmla="*/ 279400 h 2791247"/>
              <a:gd name="connsiteX2-229" fmla="*/ 1860585 w 2520872"/>
              <a:gd name="connsiteY2-230" fmla="*/ 0 h 2791247"/>
              <a:gd name="connsiteX3-231" fmla="*/ 2520872 w 2520872"/>
              <a:gd name="connsiteY3-232" fmla="*/ 450806 h 2791247"/>
              <a:gd name="connsiteX4-233" fmla="*/ 1898774 w 2520872"/>
              <a:gd name="connsiteY4-234" fmla="*/ 1104826 h 2791247"/>
              <a:gd name="connsiteX5-235" fmla="*/ 1892429 w 2520872"/>
              <a:gd name="connsiteY5-236" fmla="*/ 793756 h 2791247"/>
              <a:gd name="connsiteX6-237" fmla="*/ 28845 w 2520872"/>
              <a:gd name="connsiteY6-238" fmla="*/ 2791247 h 2791247"/>
              <a:gd name="connsiteX0-239" fmla="*/ 28845 w 2520872"/>
              <a:gd name="connsiteY0-240" fmla="*/ 2791247 h 2791247"/>
              <a:gd name="connsiteX1-241" fmla="*/ 1860585 w 2520872"/>
              <a:gd name="connsiteY1-242" fmla="*/ 279400 h 2791247"/>
              <a:gd name="connsiteX2-243" fmla="*/ 1860585 w 2520872"/>
              <a:gd name="connsiteY2-244" fmla="*/ 0 h 2791247"/>
              <a:gd name="connsiteX3-245" fmla="*/ 2520872 w 2520872"/>
              <a:gd name="connsiteY3-246" fmla="*/ 450806 h 2791247"/>
              <a:gd name="connsiteX4-247" fmla="*/ 1898774 w 2520872"/>
              <a:gd name="connsiteY4-248" fmla="*/ 1104826 h 2791247"/>
              <a:gd name="connsiteX5-249" fmla="*/ 1892429 w 2520872"/>
              <a:gd name="connsiteY5-250" fmla="*/ 793756 h 2791247"/>
              <a:gd name="connsiteX6-251" fmla="*/ 28845 w 2520872"/>
              <a:gd name="connsiteY6-252" fmla="*/ 2791247 h 2791247"/>
              <a:gd name="connsiteX0-253" fmla="*/ 54202 w 2546229"/>
              <a:gd name="connsiteY0-254" fmla="*/ 2791247 h 2791247"/>
              <a:gd name="connsiteX1-255" fmla="*/ 1885942 w 2546229"/>
              <a:gd name="connsiteY1-256" fmla="*/ 279400 h 2791247"/>
              <a:gd name="connsiteX2-257" fmla="*/ 1885942 w 2546229"/>
              <a:gd name="connsiteY2-258" fmla="*/ 0 h 2791247"/>
              <a:gd name="connsiteX3-259" fmla="*/ 2546229 w 2546229"/>
              <a:gd name="connsiteY3-260" fmla="*/ 450806 h 2791247"/>
              <a:gd name="connsiteX4-261" fmla="*/ 1924131 w 2546229"/>
              <a:gd name="connsiteY4-262" fmla="*/ 1104826 h 2791247"/>
              <a:gd name="connsiteX5-263" fmla="*/ 1917786 w 2546229"/>
              <a:gd name="connsiteY5-264" fmla="*/ 793756 h 2791247"/>
              <a:gd name="connsiteX6-265" fmla="*/ 54202 w 2546229"/>
              <a:gd name="connsiteY6-266" fmla="*/ 2791247 h 2791247"/>
              <a:gd name="connsiteX0-267" fmla="*/ 33005 w 2525032"/>
              <a:gd name="connsiteY0-268" fmla="*/ 2791247 h 2791247"/>
              <a:gd name="connsiteX1-269" fmla="*/ 1864745 w 2525032"/>
              <a:gd name="connsiteY1-270" fmla="*/ 279400 h 2791247"/>
              <a:gd name="connsiteX2-271" fmla="*/ 1864745 w 2525032"/>
              <a:gd name="connsiteY2-272" fmla="*/ 0 h 2791247"/>
              <a:gd name="connsiteX3-273" fmla="*/ 2525032 w 2525032"/>
              <a:gd name="connsiteY3-274" fmla="*/ 450806 h 2791247"/>
              <a:gd name="connsiteX4-275" fmla="*/ 1902934 w 2525032"/>
              <a:gd name="connsiteY4-276" fmla="*/ 1104826 h 2791247"/>
              <a:gd name="connsiteX5-277" fmla="*/ 1896589 w 2525032"/>
              <a:gd name="connsiteY5-278" fmla="*/ 793756 h 2791247"/>
              <a:gd name="connsiteX6-279" fmla="*/ 33005 w 2525032"/>
              <a:gd name="connsiteY6-280" fmla="*/ 2791247 h 2791247"/>
              <a:gd name="connsiteX0-281" fmla="*/ 17588 w 2897981"/>
              <a:gd name="connsiteY0-282" fmla="*/ 2774284 h 2774284"/>
              <a:gd name="connsiteX1-283" fmla="*/ 2237694 w 2897981"/>
              <a:gd name="connsiteY1-284" fmla="*/ 279400 h 2774284"/>
              <a:gd name="connsiteX2-285" fmla="*/ 2237694 w 2897981"/>
              <a:gd name="connsiteY2-286" fmla="*/ 0 h 2774284"/>
              <a:gd name="connsiteX3-287" fmla="*/ 2897981 w 2897981"/>
              <a:gd name="connsiteY3-288" fmla="*/ 450806 h 2774284"/>
              <a:gd name="connsiteX4-289" fmla="*/ 2275883 w 2897981"/>
              <a:gd name="connsiteY4-290" fmla="*/ 1104826 h 2774284"/>
              <a:gd name="connsiteX5-291" fmla="*/ 2269538 w 2897981"/>
              <a:gd name="connsiteY5-292" fmla="*/ 793756 h 2774284"/>
              <a:gd name="connsiteX6-293" fmla="*/ 17588 w 2897981"/>
              <a:gd name="connsiteY6-294" fmla="*/ 2774284 h 2774284"/>
              <a:gd name="connsiteX0-295" fmla="*/ 17588 w 2897981"/>
              <a:gd name="connsiteY0-296" fmla="*/ 2774284 h 2774284"/>
              <a:gd name="connsiteX1-297" fmla="*/ 2237694 w 2897981"/>
              <a:gd name="connsiteY1-298" fmla="*/ 279400 h 2774284"/>
              <a:gd name="connsiteX2-299" fmla="*/ 2237694 w 2897981"/>
              <a:gd name="connsiteY2-300" fmla="*/ 0 h 2774284"/>
              <a:gd name="connsiteX3-301" fmla="*/ 2897981 w 2897981"/>
              <a:gd name="connsiteY3-302" fmla="*/ 450806 h 2774284"/>
              <a:gd name="connsiteX4-303" fmla="*/ 2275883 w 2897981"/>
              <a:gd name="connsiteY4-304" fmla="*/ 1104826 h 2774284"/>
              <a:gd name="connsiteX5-305" fmla="*/ 2269538 w 2897981"/>
              <a:gd name="connsiteY5-306" fmla="*/ 793756 h 2774284"/>
              <a:gd name="connsiteX6-307" fmla="*/ 17588 w 2897981"/>
              <a:gd name="connsiteY6-308" fmla="*/ 2774284 h 2774284"/>
              <a:gd name="connsiteX0-309" fmla="*/ 0 w 2880393"/>
              <a:gd name="connsiteY0-310" fmla="*/ 2774284 h 2774284"/>
              <a:gd name="connsiteX1-311" fmla="*/ 2220106 w 2880393"/>
              <a:gd name="connsiteY1-312" fmla="*/ 279400 h 2774284"/>
              <a:gd name="connsiteX2-313" fmla="*/ 2220106 w 2880393"/>
              <a:gd name="connsiteY2-314" fmla="*/ 0 h 2774284"/>
              <a:gd name="connsiteX3-315" fmla="*/ 2880393 w 2880393"/>
              <a:gd name="connsiteY3-316" fmla="*/ 450806 h 2774284"/>
              <a:gd name="connsiteX4-317" fmla="*/ 2258295 w 2880393"/>
              <a:gd name="connsiteY4-318" fmla="*/ 1104826 h 2774284"/>
              <a:gd name="connsiteX5-319" fmla="*/ 2251950 w 2880393"/>
              <a:gd name="connsiteY5-320" fmla="*/ 793756 h 2774284"/>
              <a:gd name="connsiteX6-321" fmla="*/ 0 w 2880393"/>
              <a:gd name="connsiteY6-322" fmla="*/ 2774284 h 2774284"/>
              <a:gd name="connsiteX0-323" fmla="*/ 0 w 2880393"/>
              <a:gd name="connsiteY0-324" fmla="*/ 2774284 h 2774284"/>
              <a:gd name="connsiteX1-325" fmla="*/ 2220106 w 2880393"/>
              <a:gd name="connsiteY1-326" fmla="*/ 279400 h 2774284"/>
              <a:gd name="connsiteX2-327" fmla="*/ 2220106 w 2880393"/>
              <a:gd name="connsiteY2-328" fmla="*/ 0 h 2774284"/>
              <a:gd name="connsiteX3-329" fmla="*/ 2880393 w 2880393"/>
              <a:gd name="connsiteY3-330" fmla="*/ 450806 h 2774284"/>
              <a:gd name="connsiteX4-331" fmla="*/ 2258295 w 2880393"/>
              <a:gd name="connsiteY4-332" fmla="*/ 1104826 h 2774284"/>
              <a:gd name="connsiteX5-333" fmla="*/ 2251950 w 2880393"/>
              <a:gd name="connsiteY5-334" fmla="*/ 793756 h 2774284"/>
              <a:gd name="connsiteX6-335" fmla="*/ 0 w 2880393"/>
              <a:gd name="connsiteY6-336" fmla="*/ 2774284 h 2774284"/>
              <a:gd name="connsiteX0-337" fmla="*/ 0 w 2880393"/>
              <a:gd name="connsiteY0-338" fmla="*/ 2774284 h 2774284"/>
              <a:gd name="connsiteX1-339" fmla="*/ 2220106 w 2880393"/>
              <a:gd name="connsiteY1-340" fmla="*/ 279400 h 2774284"/>
              <a:gd name="connsiteX2-341" fmla="*/ 2220106 w 2880393"/>
              <a:gd name="connsiteY2-342" fmla="*/ 0 h 2774284"/>
              <a:gd name="connsiteX3-343" fmla="*/ 2880393 w 2880393"/>
              <a:gd name="connsiteY3-344" fmla="*/ 450806 h 2774284"/>
              <a:gd name="connsiteX4-345" fmla="*/ 2258295 w 2880393"/>
              <a:gd name="connsiteY4-346" fmla="*/ 1104826 h 2774284"/>
              <a:gd name="connsiteX5-347" fmla="*/ 2251950 w 2880393"/>
              <a:gd name="connsiteY5-348" fmla="*/ 793756 h 2774284"/>
              <a:gd name="connsiteX6-349" fmla="*/ 0 w 2880393"/>
              <a:gd name="connsiteY6-350" fmla="*/ 2774284 h 2774284"/>
              <a:gd name="connsiteX0-351" fmla="*/ 0 w 2765321"/>
              <a:gd name="connsiteY0-352" fmla="*/ 2774284 h 2774284"/>
              <a:gd name="connsiteX1-353" fmla="*/ 2220106 w 2765321"/>
              <a:gd name="connsiteY1-354" fmla="*/ 279400 h 2774284"/>
              <a:gd name="connsiteX2-355" fmla="*/ 2220106 w 2765321"/>
              <a:gd name="connsiteY2-356" fmla="*/ 0 h 2774284"/>
              <a:gd name="connsiteX3-357" fmla="*/ 2765321 w 2765321"/>
              <a:gd name="connsiteY3-358" fmla="*/ 450806 h 2774284"/>
              <a:gd name="connsiteX4-359" fmla="*/ 2258295 w 2765321"/>
              <a:gd name="connsiteY4-360" fmla="*/ 1104826 h 2774284"/>
              <a:gd name="connsiteX5-361" fmla="*/ 2251950 w 2765321"/>
              <a:gd name="connsiteY5-362" fmla="*/ 793756 h 2774284"/>
              <a:gd name="connsiteX6-363" fmla="*/ 0 w 2765321"/>
              <a:gd name="connsiteY6-364" fmla="*/ 2774284 h 2774284"/>
              <a:gd name="connsiteX0-365" fmla="*/ 0 w 2621059"/>
              <a:gd name="connsiteY0-366" fmla="*/ 2774284 h 2774284"/>
              <a:gd name="connsiteX1-367" fmla="*/ 2220106 w 2621059"/>
              <a:gd name="connsiteY1-368" fmla="*/ 279400 h 2774284"/>
              <a:gd name="connsiteX2-369" fmla="*/ 2220106 w 2621059"/>
              <a:gd name="connsiteY2-370" fmla="*/ 0 h 2774284"/>
              <a:gd name="connsiteX3-371" fmla="*/ 2621059 w 2621059"/>
              <a:gd name="connsiteY3-372" fmla="*/ 450806 h 2774284"/>
              <a:gd name="connsiteX4-373" fmla="*/ 2258295 w 2621059"/>
              <a:gd name="connsiteY4-374" fmla="*/ 1104826 h 2774284"/>
              <a:gd name="connsiteX5-375" fmla="*/ 2251950 w 2621059"/>
              <a:gd name="connsiteY5-376" fmla="*/ 793756 h 2774284"/>
              <a:gd name="connsiteX6-377" fmla="*/ 0 w 2621059"/>
              <a:gd name="connsiteY6-378" fmla="*/ 2774284 h 2774284"/>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Lst>
            <a:rect l="l" t="t" r="r" b="b"/>
            <a:pathLst>
              <a:path w="2621059" h="2774284">
                <a:moveTo>
                  <a:pt x="0" y="2774284"/>
                </a:moveTo>
                <a:cubicBezTo>
                  <a:pt x="14399" y="2328646"/>
                  <a:pt x="454612" y="531684"/>
                  <a:pt x="2220106" y="279400"/>
                </a:cubicBezTo>
                <a:lnTo>
                  <a:pt x="2220106" y="0"/>
                </a:lnTo>
                <a:lnTo>
                  <a:pt x="2621059" y="450806"/>
                </a:lnTo>
                <a:lnTo>
                  <a:pt x="2258295" y="1104826"/>
                </a:lnTo>
                <a:lnTo>
                  <a:pt x="2251950" y="793756"/>
                </a:lnTo>
                <a:cubicBezTo>
                  <a:pt x="1134559" y="956583"/>
                  <a:pt x="366193" y="1801969"/>
                  <a:pt x="0" y="2774284"/>
                </a:cubicBezTo>
                <a:close/>
              </a:path>
            </a:pathLst>
          </a:custGeom>
          <a:solidFill>
            <a:srgbClr val="FF00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72823" tIns="36411" rIns="72823" bIns="36411" anchor="ctr"/>
          <a:lstStyle/>
          <a:p>
            <a:pPr algn="ctr" defTabSz="546100" eaLnBrk="0" fontAlgn="base" hangingPunct="0">
              <a:spcBef>
                <a:spcPct val="0"/>
              </a:spcBef>
              <a:spcAft>
                <a:spcPct val="0"/>
              </a:spcAft>
              <a:defRPr/>
            </a:pPr>
            <a:endParaRPr lang="zh-CN" altLang="en-US" sz="1100" dirty="0">
              <a:solidFill>
                <a:prstClr val="white"/>
              </a:solidFill>
            </a:endParaRPr>
          </a:p>
        </p:txBody>
      </p:sp>
      <p:sp>
        <p:nvSpPr>
          <p:cNvPr id="4" name="文本框 3"/>
          <p:cNvSpPr txBox="1"/>
          <p:nvPr/>
        </p:nvSpPr>
        <p:spPr>
          <a:xfrm>
            <a:off x="5432214" y="2331961"/>
            <a:ext cx="2372924" cy="1550861"/>
          </a:xfrm>
          <a:prstGeom prst="rect">
            <a:avLst/>
          </a:prstGeom>
          <a:noFill/>
        </p:spPr>
        <p:txBody>
          <a:bodyPr wrap="square" lIns="72823" tIns="36411" rIns="72823" bIns="36411" rtlCol="0">
            <a:spAutoFit/>
          </a:bodyPr>
          <a:lstStyle/>
          <a:p>
            <a:r>
              <a:rPr lang="zh-CN" altLang="en-US" sz="3200" b="1" dirty="0">
                <a:ln w="22225">
                  <a:solidFill>
                    <a:schemeClr val="accent2"/>
                  </a:solidFill>
                  <a:prstDash val="solid"/>
                </a:ln>
                <a:solidFill>
                  <a:schemeClr val="accent2">
                    <a:lumMod val="40000"/>
                    <a:lumOff val="60000"/>
                  </a:schemeClr>
                </a:solidFill>
              </a:rPr>
              <a:t>选择申报方式、工作单位</a:t>
            </a:r>
            <a:endParaRPr lang="zh-CN" altLang="en-US" sz="3200" b="1" dirty="0">
              <a:ln w="22225">
                <a:solidFill>
                  <a:schemeClr val="accent2"/>
                </a:solidFill>
                <a:prstDash val="solid"/>
              </a:ln>
              <a:solidFill>
                <a:schemeClr val="accent2">
                  <a:lumMod val="40000"/>
                  <a:lumOff val="60000"/>
                </a:schemeClr>
              </a:solidFill>
            </a:endParaRPr>
          </a:p>
        </p:txBody>
      </p:sp>
    </p:spTree>
  </p:cSld>
  <p:clrMapOvr>
    <a:masterClrMapping/>
  </p:clrMapOvr>
  <mc:AlternateContent xmlns:mc="http://schemas.openxmlformats.org/markup-compatibility/2006">
    <mc:Choice xmlns:p14="http://schemas.microsoft.com/office/powerpoint/2010/main" Requires="p14">
      <p:transition spd="slow" p14:dur="1600" advTm="10000">
        <p14:gallery dir="l"/>
      </p:transition>
    </mc:Choice>
    <mc:Fallback>
      <p:transition spd="slow" advTm="10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par>
                                <p:cTn id="8" presetID="22" presetClass="entr" presetSubtype="1"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wipe(up)">
                                      <p:cBhvr>
                                        <p:cTn id="10"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ldLvl="0" animBg="1"/>
      <p:bldP spid="6" grpId="0" bldLvl="0" animBg="1"/>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 name="Parallelogram 13"/>
          <p:cNvSpPr/>
          <p:nvPr/>
        </p:nvSpPr>
        <p:spPr>
          <a:xfrm>
            <a:off x="2499" y="194559"/>
            <a:ext cx="575457" cy="435044"/>
          </a:xfrm>
          <a:custGeom>
            <a:avLst/>
            <a:gdLst>
              <a:gd name="connsiteX0" fmla="*/ 0 w 2222628"/>
              <a:gd name="connsiteY0" fmla="*/ 964353 h 964353"/>
              <a:gd name="connsiteX1" fmla="*/ 505504 w 2222628"/>
              <a:gd name="connsiteY1" fmla="*/ 0 h 964353"/>
              <a:gd name="connsiteX2" fmla="*/ 2222628 w 2222628"/>
              <a:gd name="connsiteY2" fmla="*/ 0 h 964353"/>
              <a:gd name="connsiteX3" fmla="*/ 1717124 w 2222628"/>
              <a:gd name="connsiteY3" fmla="*/ 964353 h 964353"/>
              <a:gd name="connsiteX4" fmla="*/ 0 w 2222628"/>
              <a:gd name="connsiteY4" fmla="*/ 964353 h 964353"/>
              <a:gd name="connsiteX0-1" fmla="*/ 0 w 2222628"/>
              <a:gd name="connsiteY0-2" fmla="*/ 964353 h 964353"/>
              <a:gd name="connsiteX1-3" fmla="*/ 19729 w 2222628"/>
              <a:gd name="connsiteY1-4" fmla="*/ 0 h 964353"/>
              <a:gd name="connsiteX2-5" fmla="*/ 2222628 w 2222628"/>
              <a:gd name="connsiteY2-6" fmla="*/ 0 h 964353"/>
              <a:gd name="connsiteX3-7" fmla="*/ 1717124 w 2222628"/>
              <a:gd name="connsiteY3-8" fmla="*/ 964353 h 964353"/>
              <a:gd name="connsiteX4-9" fmla="*/ 0 w 2222628"/>
              <a:gd name="connsiteY4-10" fmla="*/ 964353 h 964353"/>
              <a:gd name="connsiteX0-11" fmla="*/ 0 w 2222628"/>
              <a:gd name="connsiteY0-12" fmla="*/ 964353 h 964353"/>
              <a:gd name="connsiteX1-13" fmla="*/ 679 w 2222628"/>
              <a:gd name="connsiteY1-14" fmla="*/ 0 h 964353"/>
              <a:gd name="connsiteX2-15" fmla="*/ 2222628 w 2222628"/>
              <a:gd name="connsiteY2-16" fmla="*/ 0 h 964353"/>
              <a:gd name="connsiteX3-17" fmla="*/ 1717124 w 2222628"/>
              <a:gd name="connsiteY3-18" fmla="*/ 964353 h 964353"/>
              <a:gd name="connsiteX4-19" fmla="*/ 0 w 2222628"/>
              <a:gd name="connsiteY4-20" fmla="*/ 964353 h 964353"/>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2222628" h="964353">
                <a:moveTo>
                  <a:pt x="0" y="964353"/>
                </a:moveTo>
                <a:cubicBezTo>
                  <a:pt x="226" y="642902"/>
                  <a:pt x="453" y="321451"/>
                  <a:pt x="679" y="0"/>
                </a:cubicBezTo>
                <a:lnTo>
                  <a:pt x="2222628" y="0"/>
                </a:lnTo>
                <a:lnTo>
                  <a:pt x="1717124" y="964353"/>
                </a:lnTo>
                <a:lnTo>
                  <a:pt x="0" y="964353"/>
                </a:lnTo>
                <a:close/>
              </a:path>
            </a:pathLst>
          </a:custGeom>
          <a:solidFill>
            <a:srgbClr val="09425E"/>
          </a:solidFill>
          <a:ln>
            <a:noFill/>
          </a:ln>
        </p:spPr>
        <p:style>
          <a:lnRef idx="2">
            <a:schemeClr val="accent1">
              <a:shade val="50000"/>
            </a:schemeClr>
          </a:lnRef>
          <a:fillRef idx="1">
            <a:schemeClr val="accent1"/>
          </a:fillRef>
          <a:effectRef idx="0">
            <a:schemeClr val="accent1"/>
          </a:effectRef>
          <a:fontRef idx="minor">
            <a:schemeClr val="lt1"/>
          </a:fontRef>
        </p:style>
        <p:txBody>
          <a:bodyPr lIns="72823" tIns="36411" rIns="72823" bIns="36411" rtlCol="0" anchor="ctr"/>
          <a:lstStyle/>
          <a:p>
            <a:pPr algn="ctr"/>
            <a:endParaRPr lang="en-GB">
              <a:solidFill>
                <a:schemeClr val="tx1">
                  <a:lumMod val="65000"/>
                  <a:lumOff val="35000"/>
                </a:schemeClr>
              </a:solidFill>
            </a:endParaRPr>
          </a:p>
        </p:txBody>
      </p:sp>
      <p:pic>
        <p:nvPicPr>
          <p:cNvPr id="3" name="图片 2" descr="11"/>
          <p:cNvPicPr>
            <a:picLocks noChangeAspect="1"/>
          </p:cNvPicPr>
          <p:nvPr/>
        </p:nvPicPr>
        <p:blipFill>
          <a:blip r:embed="rId1" cstate="print"/>
          <a:stretch>
            <a:fillRect/>
          </a:stretch>
        </p:blipFill>
        <p:spPr>
          <a:xfrm>
            <a:off x="2710" y="13247"/>
            <a:ext cx="9130002" cy="6841743"/>
          </a:xfrm>
          <a:prstGeom prst="rect">
            <a:avLst/>
          </a:prstGeom>
        </p:spPr>
      </p:pic>
      <p:sp>
        <p:nvSpPr>
          <p:cNvPr id="4" name="文本框 3"/>
          <p:cNvSpPr txBox="1"/>
          <p:nvPr/>
        </p:nvSpPr>
        <p:spPr>
          <a:xfrm>
            <a:off x="1965621" y="5045056"/>
            <a:ext cx="5198308" cy="1058418"/>
          </a:xfrm>
          <a:prstGeom prst="rect">
            <a:avLst/>
          </a:prstGeom>
          <a:solidFill>
            <a:schemeClr val="bg1"/>
          </a:solidFill>
        </p:spPr>
        <p:txBody>
          <a:bodyPr wrap="square" lIns="72823" tIns="36411" rIns="72823" bIns="36411" rtlCol="0">
            <a:spAutoFit/>
          </a:bodyPr>
          <a:lstStyle/>
          <a:p>
            <a:r>
              <a:rPr lang="zh-CN" altLang="en-US" sz="3200" b="1" dirty="0">
                <a:ln w="22225">
                  <a:solidFill>
                    <a:schemeClr val="accent2"/>
                  </a:solidFill>
                  <a:prstDash val="solid"/>
                </a:ln>
                <a:solidFill>
                  <a:schemeClr val="accent2">
                    <a:lumMod val="40000"/>
                    <a:lumOff val="60000"/>
                  </a:schemeClr>
                </a:solidFill>
              </a:rPr>
              <a:t>选择工作单位后弹出的对话框</a:t>
            </a:r>
            <a:endParaRPr lang="zh-CN" altLang="en-US" sz="3200" b="1" dirty="0">
              <a:ln w="22225">
                <a:solidFill>
                  <a:schemeClr val="accent2"/>
                </a:solidFill>
                <a:prstDash val="solid"/>
              </a:ln>
              <a:solidFill>
                <a:schemeClr val="accent2">
                  <a:lumMod val="40000"/>
                  <a:lumOff val="60000"/>
                </a:schemeClr>
              </a:solidFill>
            </a:endParaRPr>
          </a:p>
        </p:txBody>
      </p:sp>
    </p:spTree>
  </p:cSld>
  <p:clrMapOvr>
    <a:masterClrMapping/>
  </p:clrMapOvr>
  <mc:AlternateContent xmlns:mc="http://schemas.openxmlformats.org/markup-compatibility/2006">
    <mc:Choice xmlns:p14="http://schemas.microsoft.com/office/powerpoint/2010/main" Requires="p14">
      <p:transition spd="slow" p14:dur="1600" advTm="10000">
        <p14:gallery dir="l"/>
      </p:transition>
    </mc:Choice>
    <mc:Fallback>
      <p:transition spd="slow" advTm="10000">
        <p:fade/>
      </p:transition>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 name="Parallelogram 13"/>
          <p:cNvSpPr/>
          <p:nvPr/>
        </p:nvSpPr>
        <p:spPr>
          <a:xfrm>
            <a:off x="2499" y="194559"/>
            <a:ext cx="575457" cy="435044"/>
          </a:xfrm>
          <a:custGeom>
            <a:avLst/>
            <a:gdLst>
              <a:gd name="connsiteX0" fmla="*/ 0 w 2222628"/>
              <a:gd name="connsiteY0" fmla="*/ 964353 h 964353"/>
              <a:gd name="connsiteX1" fmla="*/ 505504 w 2222628"/>
              <a:gd name="connsiteY1" fmla="*/ 0 h 964353"/>
              <a:gd name="connsiteX2" fmla="*/ 2222628 w 2222628"/>
              <a:gd name="connsiteY2" fmla="*/ 0 h 964353"/>
              <a:gd name="connsiteX3" fmla="*/ 1717124 w 2222628"/>
              <a:gd name="connsiteY3" fmla="*/ 964353 h 964353"/>
              <a:gd name="connsiteX4" fmla="*/ 0 w 2222628"/>
              <a:gd name="connsiteY4" fmla="*/ 964353 h 964353"/>
              <a:gd name="connsiteX0-1" fmla="*/ 0 w 2222628"/>
              <a:gd name="connsiteY0-2" fmla="*/ 964353 h 964353"/>
              <a:gd name="connsiteX1-3" fmla="*/ 19729 w 2222628"/>
              <a:gd name="connsiteY1-4" fmla="*/ 0 h 964353"/>
              <a:gd name="connsiteX2-5" fmla="*/ 2222628 w 2222628"/>
              <a:gd name="connsiteY2-6" fmla="*/ 0 h 964353"/>
              <a:gd name="connsiteX3-7" fmla="*/ 1717124 w 2222628"/>
              <a:gd name="connsiteY3-8" fmla="*/ 964353 h 964353"/>
              <a:gd name="connsiteX4-9" fmla="*/ 0 w 2222628"/>
              <a:gd name="connsiteY4-10" fmla="*/ 964353 h 964353"/>
              <a:gd name="connsiteX0-11" fmla="*/ 0 w 2222628"/>
              <a:gd name="connsiteY0-12" fmla="*/ 964353 h 964353"/>
              <a:gd name="connsiteX1-13" fmla="*/ 679 w 2222628"/>
              <a:gd name="connsiteY1-14" fmla="*/ 0 h 964353"/>
              <a:gd name="connsiteX2-15" fmla="*/ 2222628 w 2222628"/>
              <a:gd name="connsiteY2-16" fmla="*/ 0 h 964353"/>
              <a:gd name="connsiteX3-17" fmla="*/ 1717124 w 2222628"/>
              <a:gd name="connsiteY3-18" fmla="*/ 964353 h 964353"/>
              <a:gd name="connsiteX4-19" fmla="*/ 0 w 2222628"/>
              <a:gd name="connsiteY4-20" fmla="*/ 964353 h 964353"/>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2222628" h="964353">
                <a:moveTo>
                  <a:pt x="0" y="964353"/>
                </a:moveTo>
                <a:cubicBezTo>
                  <a:pt x="226" y="642902"/>
                  <a:pt x="453" y="321451"/>
                  <a:pt x="679" y="0"/>
                </a:cubicBezTo>
                <a:lnTo>
                  <a:pt x="2222628" y="0"/>
                </a:lnTo>
                <a:lnTo>
                  <a:pt x="1717124" y="964353"/>
                </a:lnTo>
                <a:lnTo>
                  <a:pt x="0" y="964353"/>
                </a:lnTo>
                <a:close/>
              </a:path>
            </a:pathLst>
          </a:custGeom>
          <a:solidFill>
            <a:srgbClr val="09425E"/>
          </a:solidFill>
          <a:ln>
            <a:noFill/>
          </a:ln>
        </p:spPr>
        <p:style>
          <a:lnRef idx="2">
            <a:schemeClr val="accent1">
              <a:shade val="50000"/>
            </a:schemeClr>
          </a:lnRef>
          <a:fillRef idx="1">
            <a:schemeClr val="accent1"/>
          </a:fillRef>
          <a:effectRef idx="0">
            <a:schemeClr val="accent1"/>
          </a:effectRef>
          <a:fontRef idx="minor">
            <a:schemeClr val="lt1"/>
          </a:fontRef>
        </p:style>
        <p:txBody>
          <a:bodyPr lIns="72823" tIns="36411" rIns="72823" bIns="36411" rtlCol="0" anchor="ctr"/>
          <a:lstStyle/>
          <a:p>
            <a:pPr algn="ctr"/>
            <a:endParaRPr lang="en-GB">
              <a:solidFill>
                <a:schemeClr val="tx1">
                  <a:lumMod val="65000"/>
                  <a:lumOff val="35000"/>
                </a:schemeClr>
              </a:solidFill>
            </a:endParaRPr>
          </a:p>
        </p:txBody>
      </p:sp>
      <p:pic>
        <p:nvPicPr>
          <p:cNvPr id="2" name="图片 1" descr="12"/>
          <p:cNvPicPr>
            <a:picLocks noChangeAspect="1"/>
          </p:cNvPicPr>
          <p:nvPr/>
        </p:nvPicPr>
        <p:blipFill>
          <a:blip r:embed="rId1" cstate="print"/>
          <a:stretch>
            <a:fillRect/>
          </a:stretch>
        </p:blipFill>
        <p:spPr>
          <a:xfrm>
            <a:off x="2709" y="12644"/>
            <a:ext cx="9169287" cy="6821874"/>
          </a:xfrm>
          <a:prstGeom prst="rect">
            <a:avLst/>
          </a:prstGeom>
        </p:spPr>
      </p:pic>
      <p:sp>
        <p:nvSpPr>
          <p:cNvPr id="4" name="文本框 3"/>
          <p:cNvSpPr txBox="1"/>
          <p:nvPr/>
        </p:nvSpPr>
        <p:spPr>
          <a:xfrm>
            <a:off x="1988199" y="4625989"/>
            <a:ext cx="5198308" cy="1058418"/>
          </a:xfrm>
          <a:prstGeom prst="rect">
            <a:avLst/>
          </a:prstGeom>
          <a:solidFill>
            <a:schemeClr val="bg1"/>
          </a:solidFill>
        </p:spPr>
        <p:txBody>
          <a:bodyPr wrap="square" lIns="72823" tIns="36411" rIns="72823" bIns="36411" rtlCol="0">
            <a:spAutoFit/>
          </a:bodyPr>
          <a:lstStyle/>
          <a:p>
            <a:r>
              <a:rPr lang="zh-CN" altLang="en-US" sz="3200" b="1" dirty="0">
                <a:ln w="22225">
                  <a:solidFill>
                    <a:schemeClr val="accent2"/>
                  </a:solidFill>
                  <a:prstDash val="solid"/>
                </a:ln>
                <a:solidFill>
                  <a:schemeClr val="accent2">
                    <a:lumMod val="40000"/>
                    <a:lumOff val="60000"/>
                  </a:schemeClr>
                </a:solidFill>
              </a:rPr>
              <a:t>工作单位可根据县区、单位名称查询</a:t>
            </a:r>
            <a:endParaRPr lang="zh-CN" altLang="en-US" sz="3200" b="1" dirty="0">
              <a:ln w="22225">
                <a:solidFill>
                  <a:schemeClr val="accent2"/>
                </a:solidFill>
                <a:prstDash val="solid"/>
              </a:ln>
              <a:solidFill>
                <a:schemeClr val="accent2">
                  <a:lumMod val="40000"/>
                  <a:lumOff val="60000"/>
                </a:schemeClr>
              </a:solidFill>
            </a:endParaRPr>
          </a:p>
        </p:txBody>
      </p:sp>
    </p:spTree>
  </p:cSld>
  <p:clrMapOvr>
    <a:masterClrMapping/>
  </p:clrMapOvr>
  <mc:AlternateContent xmlns:mc="http://schemas.openxmlformats.org/markup-compatibility/2006">
    <mc:Choice xmlns:p14="http://schemas.microsoft.com/office/powerpoint/2010/main" Requires="p14">
      <p:transition spd="slow" p14:dur="1600" advTm="10000">
        <p14:gallery dir="l"/>
      </p:transition>
    </mc:Choice>
    <mc:Fallback>
      <p:transition spd="slow" advTm="10000">
        <p:fade/>
      </p:transition>
    </mc:Fallback>
  </mc:AlternateContent>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6" name="Picture 2"/>
          <p:cNvPicPr>
            <a:picLocks noChangeAspect="1" noChangeArrowheads="1"/>
          </p:cNvPicPr>
          <p:nvPr/>
        </p:nvPicPr>
        <p:blipFill>
          <a:blip r:embed="rId1" cstate="print">
            <a:extLst>
              <a:ext uri="{28A0092B-C50C-407E-A947-70E740481C1C}">
                <a14:useLocalDpi xmlns:a14="http://schemas.microsoft.com/office/drawing/2010/main" val="0"/>
              </a:ext>
            </a:extLst>
          </a:blip>
          <a:srcRect t="48956"/>
          <a:stretch>
            <a:fillRect/>
          </a:stretch>
        </p:blipFill>
        <p:spPr bwMode="auto">
          <a:xfrm>
            <a:off x="3087036" y="1107548"/>
            <a:ext cx="5875189" cy="3325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5" name="Parallelogram 13"/>
          <p:cNvSpPr/>
          <p:nvPr/>
        </p:nvSpPr>
        <p:spPr>
          <a:xfrm>
            <a:off x="2499" y="194559"/>
            <a:ext cx="575457" cy="435044"/>
          </a:xfrm>
          <a:custGeom>
            <a:avLst/>
            <a:gdLst>
              <a:gd name="connsiteX0" fmla="*/ 0 w 2222628"/>
              <a:gd name="connsiteY0" fmla="*/ 964353 h 964353"/>
              <a:gd name="connsiteX1" fmla="*/ 505504 w 2222628"/>
              <a:gd name="connsiteY1" fmla="*/ 0 h 964353"/>
              <a:gd name="connsiteX2" fmla="*/ 2222628 w 2222628"/>
              <a:gd name="connsiteY2" fmla="*/ 0 h 964353"/>
              <a:gd name="connsiteX3" fmla="*/ 1717124 w 2222628"/>
              <a:gd name="connsiteY3" fmla="*/ 964353 h 964353"/>
              <a:gd name="connsiteX4" fmla="*/ 0 w 2222628"/>
              <a:gd name="connsiteY4" fmla="*/ 964353 h 964353"/>
              <a:gd name="connsiteX0-1" fmla="*/ 0 w 2222628"/>
              <a:gd name="connsiteY0-2" fmla="*/ 964353 h 964353"/>
              <a:gd name="connsiteX1-3" fmla="*/ 19729 w 2222628"/>
              <a:gd name="connsiteY1-4" fmla="*/ 0 h 964353"/>
              <a:gd name="connsiteX2-5" fmla="*/ 2222628 w 2222628"/>
              <a:gd name="connsiteY2-6" fmla="*/ 0 h 964353"/>
              <a:gd name="connsiteX3-7" fmla="*/ 1717124 w 2222628"/>
              <a:gd name="connsiteY3-8" fmla="*/ 964353 h 964353"/>
              <a:gd name="connsiteX4-9" fmla="*/ 0 w 2222628"/>
              <a:gd name="connsiteY4-10" fmla="*/ 964353 h 964353"/>
              <a:gd name="connsiteX0-11" fmla="*/ 0 w 2222628"/>
              <a:gd name="connsiteY0-12" fmla="*/ 964353 h 964353"/>
              <a:gd name="connsiteX1-13" fmla="*/ 679 w 2222628"/>
              <a:gd name="connsiteY1-14" fmla="*/ 0 h 964353"/>
              <a:gd name="connsiteX2-15" fmla="*/ 2222628 w 2222628"/>
              <a:gd name="connsiteY2-16" fmla="*/ 0 h 964353"/>
              <a:gd name="connsiteX3-17" fmla="*/ 1717124 w 2222628"/>
              <a:gd name="connsiteY3-18" fmla="*/ 964353 h 964353"/>
              <a:gd name="connsiteX4-19" fmla="*/ 0 w 2222628"/>
              <a:gd name="connsiteY4-20" fmla="*/ 964353 h 964353"/>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2222628" h="964353">
                <a:moveTo>
                  <a:pt x="0" y="964353"/>
                </a:moveTo>
                <a:cubicBezTo>
                  <a:pt x="226" y="642902"/>
                  <a:pt x="453" y="321451"/>
                  <a:pt x="679" y="0"/>
                </a:cubicBezTo>
                <a:lnTo>
                  <a:pt x="2222628" y="0"/>
                </a:lnTo>
                <a:lnTo>
                  <a:pt x="1717124" y="964353"/>
                </a:lnTo>
                <a:lnTo>
                  <a:pt x="0" y="964353"/>
                </a:lnTo>
                <a:close/>
              </a:path>
            </a:pathLst>
          </a:custGeom>
          <a:solidFill>
            <a:srgbClr val="09425E"/>
          </a:solidFill>
          <a:ln>
            <a:noFill/>
          </a:ln>
        </p:spPr>
        <p:style>
          <a:lnRef idx="2">
            <a:schemeClr val="accent1">
              <a:shade val="50000"/>
            </a:schemeClr>
          </a:lnRef>
          <a:fillRef idx="1">
            <a:schemeClr val="accent1"/>
          </a:fillRef>
          <a:effectRef idx="0">
            <a:schemeClr val="accent1"/>
          </a:effectRef>
          <a:fontRef idx="minor">
            <a:schemeClr val="lt1"/>
          </a:fontRef>
        </p:style>
        <p:txBody>
          <a:bodyPr lIns="72823" tIns="36411" rIns="72823" bIns="36411" rtlCol="0" anchor="ctr"/>
          <a:lstStyle/>
          <a:p>
            <a:pPr algn="ctr"/>
            <a:endParaRPr lang="en-GB">
              <a:solidFill>
                <a:schemeClr val="tx1">
                  <a:lumMod val="65000"/>
                  <a:lumOff val="35000"/>
                </a:schemeClr>
              </a:solidFill>
            </a:endParaRPr>
          </a:p>
        </p:txBody>
      </p:sp>
      <p:sp>
        <p:nvSpPr>
          <p:cNvPr id="3" name="椭圆 2"/>
          <p:cNvSpPr/>
          <p:nvPr/>
        </p:nvSpPr>
        <p:spPr bwMode="auto">
          <a:xfrm>
            <a:off x="5493703" y="3770390"/>
            <a:ext cx="1010581" cy="911590"/>
          </a:xfrm>
          <a:prstGeom prst="ellipse">
            <a:avLst/>
          </a:prstGeom>
          <a:noFill/>
          <a:ln w="50800" cap="flat" cmpd="sng" algn="ctr">
            <a:solidFill>
              <a:srgbClr val="FF0000"/>
            </a:solidFill>
            <a:prstDash val="solid"/>
            <a:round/>
            <a:headEnd type="none" w="med" len="med"/>
            <a:tailEnd type="none" w="med" len="med"/>
          </a:ln>
          <a:effectLst/>
        </p:spPr>
        <p:txBody>
          <a:bodyPr vert="horz" wrap="square" lIns="76801" tIns="38400" rIns="76801" bIns="38400" numCol="1" rtlCol="0" anchor="t" anchorCtr="0" compatLnSpc="1"/>
          <a:lstStyle/>
          <a:p>
            <a:pPr defTabSz="728345" fontAlgn="base">
              <a:spcBef>
                <a:spcPct val="0"/>
              </a:spcBef>
              <a:spcAft>
                <a:spcPct val="0"/>
              </a:spcAft>
            </a:pPr>
            <a:endParaRPr lang="zh-CN" altLang="en-US" sz="1500" dirty="0">
              <a:latin typeface="Arial" panose="020B0604020202020204" pitchFamily="34" charset="0"/>
            </a:endParaRPr>
          </a:p>
        </p:txBody>
      </p:sp>
      <p:sp>
        <p:nvSpPr>
          <p:cNvPr id="6" name="任意多边形 5"/>
          <p:cNvSpPr/>
          <p:nvPr/>
        </p:nvSpPr>
        <p:spPr bwMode="auto">
          <a:xfrm rot="2760000">
            <a:off x="2564175" y="1998999"/>
            <a:ext cx="3409130" cy="1670756"/>
          </a:xfrm>
          <a:custGeom>
            <a:avLst/>
            <a:gdLst>
              <a:gd name="connsiteX0" fmla="*/ 0 w 3213100"/>
              <a:gd name="connsiteY0" fmla="*/ 2146300 h 2146300"/>
              <a:gd name="connsiteX1" fmla="*/ 2667000 w 3213100"/>
              <a:gd name="connsiteY1" fmla="*/ 279400 h 2146300"/>
              <a:gd name="connsiteX2" fmla="*/ 2667000 w 3213100"/>
              <a:gd name="connsiteY2" fmla="*/ 0 h 2146300"/>
              <a:gd name="connsiteX3" fmla="*/ 3213100 w 3213100"/>
              <a:gd name="connsiteY3" fmla="*/ 406400 h 2146300"/>
              <a:gd name="connsiteX4" fmla="*/ 2794000 w 3213100"/>
              <a:gd name="connsiteY4" fmla="*/ 1028700 h 2146300"/>
              <a:gd name="connsiteX5" fmla="*/ 2794000 w 3213100"/>
              <a:gd name="connsiteY5" fmla="*/ 800100 h 2146300"/>
              <a:gd name="connsiteX6" fmla="*/ 0 w 3213100"/>
              <a:gd name="connsiteY6" fmla="*/ 2146300 h 2146300"/>
              <a:gd name="connsiteX0-1" fmla="*/ 0 w 3213100"/>
              <a:gd name="connsiteY0-2" fmla="*/ 2146300 h 2146300"/>
              <a:gd name="connsiteX1-3" fmla="*/ 2667000 w 3213100"/>
              <a:gd name="connsiteY1-4" fmla="*/ 279400 h 2146300"/>
              <a:gd name="connsiteX2-5" fmla="*/ 2667000 w 3213100"/>
              <a:gd name="connsiteY2-6" fmla="*/ 0 h 2146300"/>
              <a:gd name="connsiteX3-7" fmla="*/ 3213100 w 3213100"/>
              <a:gd name="connsiteY3-8" fmla="*/ 406400 h 2146300"/>
              <a:gd name="connsiteX4-9" fmla="*/ 2794000 w 3213100"/>
              <a:gd name="connsiteY4-10" fmla="*/ 1028700 h 2146300"/>
              <a:gd name="connsiteX5-11" fmla="*/ 2794000 w 3213100"/>
              <a:gd name="connsiteY5-12" fmla="*/ 800100 h 2146300"/>
              <a:gd name="connsiteX6-13" fmla="*/ 0 w 3213100"/>
              <a:gd name="connsiteY6-14" fmla="*/ 2146300 h 2146300"/>
              <a:gd name="connsiteX0-15" fmla="*/ 0 w 3213100"/>
              <a:gd name="connsiteY0-16" fmla="*/ 2146300 h 2146300"/>
              <a:gd name="connsiteX1-17" fmla="*/ 2667000 w 3213100"/>
              <a:gd name="connsiteY1-18" fmla="*/ 279400 h 2146300"/>
              <a:gd name="connsiteX2-19" fmla="*/ 2667000 w 3213100"/>
              <a:gd name="connsiteY2-20" fmla="*/ 0 h 2146300"/>
              <a:gd name="connsiteX3-21" fmla="*/ 3213100 w 3213100"/>
              <a:gd name="connsiteY3-22" fmla="*/ 406400 h 2146300"/>
              <a:gd name="connsiteX4-23" fmla="*/ 2794000 w 3213100"/>
              <a:gd name="connsiteY4-24" fmla="*/ 1028700 h 2146300"/>
              <a:gd name="connsiteX5-25" fmla="*/ 2794000 w 3213100"/>
              <a:gd name="connsiteY5-26" fmla="*/ 800100 h 2146300"/>
              <a:gd name="connsiteX6-27" fmla="*/ 0 w 3213100"/>
              <a:gd name="connsiteY6-28" fmla="*/ 2146300 h 2146300"/>
              <a:gd name="connsiteX0-29" fmla="*/ 0 w 3213100"/>
              <a:gd name="connsiteY0-30" fmla="*/ 2146300 h 2146300"/>
              <a:gd name="connsiteX1-31" fmla="*/ 2667000 w 3213100"/>
              <a:gd name="connsiteY1-32" fmla="*/ 279400 h 2146300"/>
              <a:gd name="connsiteX2-33" fmla="*/ 2667000 w 3213100"/>
              <a:gd name="connsiteY2-34" fmla="*/ 0 h 2146300"/>
              <a:gd name="connsiteX3-35" fmla="*/ 3213100 w 3213100"/>
              <a:gd name="connsiteY3-36" fmla="*/ 406400 h 2146300"/>
              <a:gd name="connsiteX4-37" fmla="*/ 2794000 w 3213100"/>
              <a:gd name="connsiteY4-38" fmla="*/ 1028700 h 2146300"/>
              <a:gd name="connsiteX5-39" fmla="*/ 2794000 w 3213100"/>
              <a:gd name="connsiteY5-40" fmla="*/ 800100 h 2146300"/>
              <a:gd name="connsiteX6-41" fmla="*/ 0 w 3213100"/>
              <a:gd name="connsiteY6-42" fmla="*/ 2146300 h 2146300"/>
              <a:gd name="connsiteX0-43" fmla="*/ 0 w 3213100"/>
              <a:gd name="connsiteY0-44" fmla="*/ 2146300 h 2146300"/>
              <a:gd name="connsiteX1-45" fmla="*/ 2667000 w 3213100"/>
              <a:gd name="connsiteY1-46" fmla="*/ 279400 h 2146300"/>
              <a:gd name="connsiteX2-47" fmla="*/ 2667000 w 3213100"/>
              <a:gd name="connsiteY2-48" fmla="*/ 0 h 2146300"/>
              <a:gd name="connsiteX3-49" fmla="*/ 3213100 w 3213100"/>
              <a:gd name="connsiteY3-50" fmla="*/ 406400 h 2146300"/>
              <a:gd name="connsiteX4-51" fmla="*/ 2794000 w 3213100"/>
              <a:gd name="connsiteY4-52" fmla="*/ 1028700 h 2146300"/>
              <a:gd name="connsiteX5-53" fmla="*/ 2794000 w 3213100"/>
              <a:gd name="connsiteY5-54" fmla="*/ 800100 h 2146300"/>
              <a:gd name="connsiteX6-55" fmla="*/ 0 w 3213100"/>
              <a:gd name="connsiteY6-56" fmla="*/ 2146300 h 2146300"/>
              <a:gd name="connsiteX0-57" fmla="*/ 0 w 3213100"/>
              <a:gd name="connsiteY0-58" fmla="*/ 2146300 h 2146300"/>
              <a:gd name="connsiteX1-59" fmla="*/ 2667000 w 3213100"/>
              <a:gd name="connsiteY1-60" fmla="*/ 279400 h 2146300"/>
              <a:gd name="connsiteX2-61" fmla="*/ 2667000 w 3213100"/>
              <a:gd name="connsiteY2-62" fmla="*/ 0 h 2146300"/>
              <a:gd name="connsiteX3-63" fmla="*/ 3213100 w 3213100"/>
              <a:gd name="connsiteY3-64" fmla="*/ 406400 h 2146300"/>
              <a:gd name="connsiteX4-65" fmla="*/ 2794000 w 3213100"/>
              <a:gd name="connsiteY4-66" fmla="*/ 1028700 h 2146300"/>
              <a:gd name="connsiteX5-67" fmla="*/ 2794000 w 3213100"/>
              <a:gd name="connsiteY5-68" fmla="*/ 800100 h 2146300"/>
              <a:gd name="connsiteX6-69" fmla="*/ 0 w 3213100"/>
              <a:gd name="connsiteY6-70" fmla="*/ 2146300 h 2146300"/>
              <a:gd name="connsiteX0-71" fmla="*/ 0 w 2377840"/>
              <a:gd name="connsiteY0-72" fmla="*/ 2791247 h 2791247"/>
              <a:gd name="connsiteX1-73" fmla="*/ 1831740 w 2377840"/>
              <a:gd name="connsiteY1-74" fmla="*/ 279400 h 2791247"/>
              <a:gd name="connsiteX2-75" fmla="*/ 1831740 w 2377840"/>
              <a:gd name="connsiteY2-76" fmla="*/ 0 h 2791247"/>
              <a:gd name="connsiteX3-77" fmla="*/ 2377840 w 2377840"/>
              <a:gd name="connsiteY3-78" fmla="*/ 406400 h 2791247"/>
              <a:gd name="connsiteX4-79" fmla="*/ 1958740 w 2377840"/>
              <a:gd name="connsiteY4-80" fmla="*/ 1028700 h 2791247"/>
              <a:gd name="connsiteX5-81" fmla="*/ 1958740 w 2377840"/>
              <a:gd name="connsiteY5-82" fmla="*/ 800100 h 2791247"/>
              <a:gd name="connsiteX6-83" fmla="*/ 0 w 2377840"/>
              <a:gd name="connsiteY6-84" fmla="*/ 2791247 h 2791247"/>
              <a:gd name="connsiteX0-85" fmla="*/ 30974 w 2408814"/>
              <a:gd name="connsiteY0-86" fmla="*/ 2791247 h 2791247"/>
              <a:gd name="connsiteX1-87" fmla="*/ 1862714 w 2408814"/>
              <a:gd name="connsiteY1-88" fmla="*/ 279400 h 2791247"/>
              <a:gd name="connsiteX2-89" fmla="*/ 1862714 w 2408814"/>
              <a:gd name="connsiteY2-90" fmla="*/ 0 h 2791247"/>
              <a:gd name="connsiteX3-91" fmla="*/ 2408814 w 2408814"/>
              <a:gd name="connsiteY3-92" fmla="*/ 406400 h 2791247"/>
              <a:gd name="connsiteX4-93" fmla="*/ 1989714 w 2408814"/>
              <a:gd name="connsiteY4-94" fmla="*/ 1028700 h 2791247"/>
              <a:gd name="connsiteX5-95" fmla="*/ 1989714 w 2408814"/>
              <a:gd name="connsiteY5-96" fmla="*/ 800100 h 2791247"/>
              <a:gd name="connsiteX6-97" fmla="*/ 30974 w 2408814"/>
              <a:gd name="connsiteY6-98" fmla="*/ 2791247 h 2791247"/>
              <a:gd name="connsiteX0-99" fmla="*/ 30974 w 2408814"/>
              <a:gd name="connsiteY0-100" fmla="*/ 2791247 h 2791247"/>
              <a:gd name="connsiteX1-101" fmla="*/ 1862714 w 2408814"/>
              <a:gd name="connsiteY1-102" fmla="*/ 279400 h 2791247"/>
              <a:gd name="connsiteX2-103" fmla="*/ 1862714 w 2408814"/>
              <a:gd name="connsiteY2-104" fmla="*/ 0 h 2791247"/>
              <a:gd name="connsiteX3-105" fmla="*/ 2408814 w 2408814"/>
              <a:gd name="connsiteY3-106" fmla="*/ 406400 h 2791247"/>
              <a:gd name="connsiteX4-107" fmla="*/ 1989714 w 2408814"/>
              <a:gd name="connsiteY4-108" fmla="*/ 1028700 h 2791247"/>
              <a:gd name="connsiteX5-109" fmla="*/ 1989714 w 2408814"/>
              <a:gd name="connsiteY5-110" fmla="*/ 800100 h 2791247"/>
              <a:gd name="connsiteX6-111" fmla="*/ 30974 w 2408814"/>
              <a:gd name="connsiteY6-112" fmla="*/ 2791247 h 2791247"/>
              <a:gd name="connsiteX0-113" fmla="*/ 30974 w 2408814"/>
              <a:gd name="connsiteY0-114" fmla="*/ 2791247 h 2791247"/>
              <a:gd name="connsiteX1-115" fmla="*/ 1862714 w 2408814"/>
              <a:gd name="connsiteY1-116" fmla="*/ 279400 h 2791247"/>
              <a:gd name="connsiteX2-117" fmla="*/ 1862714 w 2408814"/>
              <a:gd name="connsiteY2-118" fmla="*/ 0 h 2791247"/>
              <a:gd name="connsiteX3-119" fmla="*/ 2408814 w 2408814"/>
              <a:gd name="connsiteY3-120" fmla="*/ 406400 h 2791247"/>
              <a:gd name="connsiteX4-121" fmla="*/ 1989714 w 2408814"/>
              <a:gd name="connsiteY4-122" fmla="*/ 1028700 h 2791247"/>
              <a:gd name="connsiteX5-123" fmla="*/ 1989714 w 2408814"/>
              <a:gd name="connsiteY5-124" fmla="*/ 800100 h 2791247"/>
              <a:gd name="connsiteX6-125" fmla="*/ 30974 w 2408814"/>
              <a:gd name="connsiteY6-126" fmla="*/ 2791247 h 2791247"/>
              <a:gd name="connsiteX0-127" fmla="*/ 28845 w 2406685"/>
              <a:gd name="connsiteY0-128" fmla="*/ 2791247 h 2791247"/>
              <a:gd name="connsiteX1-129" fmla="*/ 1860585 w 2406685"/>
              <a:gd name="connsiteY1-130" fmla="*/ 279400 h 2791247"/>
              <a:gd name="connsiteX2-131" fmla="*/ 1860585 w 2406685"/>
              <a:gd name="connsiteY2-132" fmla="*/ 0 h 2791247"/>
              <a:gd name="connsiteX3-133" fmla="*/ 2406685 w 2406685"/>
              <a:gd name="connsiteY3-134" fmla="*/ 406400 h 2791247"/>
              <a:gd name="connsiteX4-135" fmla="*/ 1987585 w 2406685"/>
              <a:gd name="connsiteY4-136" fmla="*/ 1028700 h 2791247"/>
              <a:gd name="connsiteX5-137" fmla="*/ 1987585 w 2406685"/>
              <a:gd name="connsiteY5-138" fmla="*/ 800100 h 2791247"/>
              <a:gd name="connsiteX6-139" fmla="*/ 28845 w 2406685"/>
              <a:gd name="connsiteY6-140" fmla="*/ 2791247 h 2791247"/>
              <a:gd name="connsiteX0-141" fmla="*/ 28845 w 2406685"/>
              <a:gd name="connsiteY0-142" fmla="*/ 2791247 h 2791247"/>
              <a:gd name="connsiteX1-143" fmla="*/ 1860585 w 2406685"/>
              <a:gd name="connsiteY1-144" fmla="*/ 279400 h 2791247"/>
              <a:gd name="connsiteX2-145" fmla="*/ 1860585 w 2406685"/>
              <a:gd name="connsiteY2-146" fmla="*/ 0 h 2791247"/>
              <a:gd name="connsiteX3-147" fmla="*/ 2406685 w 2406685"/>
              <a:gd name="connsiteY3-148" fmla="*/ 406400 h 2791247"/>
              <a:gd name="connsiteX4-149" fmla="*/ 1987585 w 2406685"/>
              <a:gd name="connsiteY4-150" fmla="*/ 1028700 h 2791247"/>
              <a:gd name="connsiteX5-151" fmla="*/ 1892429 w 2406685"/>
              <a:gd name="connsiteY5-152" fmla="*/ 793756 h 2791247"/>
              <a:gd name="connsiteX6-153" fmla="*/ 28845 w 2406685"/>
              <a:gd name="connsiteY6-154" fmla="*/ 2791247 h 2791247"/>
              <a:gd name="connsiteX0-155" fmla="*/ 28845 w 2406685"/>
              <a:gd name="connsiteY0-156" fmla="*/ 2791247 h 2791247"/>
              <a:gd name="connsiteX1-157" fmla="*/ 1860585 w 2406685"/>
              <a:gd name="connsiteY1-158" fmla="*/ 279400 h 2791247"/>
              <a:gd name="connsiteX2-159" fmla="*/ 1860585 w 2406685"/>
              <a:gd name="connsiteY2-160" fmla="*/ 0 h 2791247"/>
              <a:gd name="connsiteX3-161" fmla="*/ 2406685 w 2406685"/>
              <a:gd name="connsiteY3-162" fmla="*/ 406400 h 2791247"/>
              <a:gd name="connsiteX4-163" fmla="*/ 1917804 w 2406685"/>
              <a:gd name="connsiteY4-164" fmla="*/ 1066763 h 2791247"/>
              <a:gd name="connsiteX5-165" fmla="*/ 1892429 w 2406685"/>
              <a:gd name="connsiteY5-166" fmla="*/ 793756 h 2791247"/>
              <a:gd name="connsiteX6-167" fmla="*/ 28845 w 2406685"/>
              <a:gd name="connsiteY6-168" fmla="*/ 2791247 h 2791247"/>
              <a:gd name="connsiteX0-169" fmla="*/ 28845 w 2406685"/>
              <a:gd name="connsiteY0-170" fmla="*/ 2791247 h 2791247"/>
              <a:gd name="connsiteX1-171" fmla="*/ 1860585 w 2406685"/>
              <a:gd name="connsiteY1-172" fmla="*/ 279400 h 2791247"/>
              <a:gd name="connsiteX2-173" fmla="*/ 1860585 w 2406685"/>
              <a:gd name="connsiteY2-174" fmla="*/ 0 h 2791247"/>
              <a:gd name="connsiteX3-175" fmla="*/ 2406685 w 2406685"/>
              <a:gd name="connsiteY3-176" fmla="*/ 406400 h 2791247"/>
              <a:gd name="connsiteX4-177" fmla="*/ 1924148 w 2406685"/>
              <a:gd name="connsiteY4-178" fmla="*/ 1104825 h 2791247"/>
              <a:gd name="connsiteX5-179" fmla="*/ 1892429 w 2406685"/>
              <a:gd name="connsiteY5-180" fmla="*/ 793756 h 2791247"/>
              <a:gd name="connsiteX6-181" fmla="*/ 28845 w 2406685"/>
              <a:gd name="connsiteY6-182" fmla="*/ 2791247 h 2791247"/>
              <a:gd name="connsiteX0-183" fmla="*/ 28845 w 2520872"/>
              <a:gd name="connsiteY0-184" fmla="*/ 2791247 h 2791247"/>
              <a:gd name="connsiteX1-185" fmla="*/ 1860585 w 2520872"/>
              <a:gd name="connsiteY1-186" fmla="*/ 279400 h 2791247"/>
              <a:gd name="connsiteX2-187" fmla="*/ 1860585 w 2520872"/>
              <a:gd name="connsiteY2-188" fmla="*/ 0 h 2791247"/>
              <a:gd name="connsiteX3-189" fmla="*/ 2520872 w 2520872"/>
              <a:gd name="connsiteY3-190" fmla="*/ 450806 h 2791247"/>
              <a:gd name="connsiteX4-191" fmla="*/ 1924148 w 2520872"/>
              <a:gd name="connsiteY4-192" fmla="*/ 1104825 h 2791247"/>
              <a:gd name="connsiteX5-193" fmla="*/ 1892429 w 2520872"/>
              <a:gd name="connsiteY5-194" fmla="*/ 793756 h 2791247"/>
              <a:gd name="connsiteX6-195" fmla="*/ 28845 w 2520872"/>
              <a:gd name="connsiteY6-196" fmla="*/ 2791247 h 2791247"/>
              <a:gd name="connsiteX0-197" fmla="*/ 28845 w 2520872"/>
              <a:gd name="connsiteY0-198" fmla="*/ 2791247 h 2791247"/>
              <a:gd name="connsiteX1-199" fmla="*/ 1860585 w 2520872"/>
              <a:gd name="connsiteY1-200" fmla="*/ 279400 h 2791247"/>
              <a:gd name="connsiteX2-201" fmla="*/ 1860585 w 2520872"/>
              <a:gd name="connsiteY2-202" fmla="*/ 0 h 2791247"/>
              <a:gd name="connsiteX3-203" fmla="*/ 2520872 w 2520872"/>
              <a:gd name="connsiteY3-204" fmla="*/ 450806 h 2791247"/>
              <a:gd name="connsiteX4-205" fmla="*/ 1886086 w 2520872"/>
              <a:gd name="connsiteY4-206" fmla="*/ 1079450 h 2791247"/>
              <a:gd name="connsiteX5-207" fmla="*/ 1892429 w 2520872"/>
              <a:gd name="connsiteY5-208" fmla="*/ 793756 h 2791247"/>
              <a:gd name="connsiteX6-209" fmla="*/ 28845 w 2520872"/>
              <a:gd name="connsiteY6-210" fmla="*/ 2791247 h 2791247"/>
              <a:gd name="connsiteX0-211" fmla="*/ 28845 w 2520872"/>
              <a:gd name="connsiteY0-212" fmla="*/ 2791247 h 2791247"/>
              <a:gd name="connsiteX1-213" fmla="*/ 1860585 w 2520872"/>
              <a:gd name="connsiteY1-214" fmla="*/ 279400 h 2791247"/>
              <a:gd name="connsiteX2-215" fmla="*/ 1860585 w 2520872"/>
              <a:gd name="connsiteY2-216" fmla="*/ 0 h 2791247"/>
              <a:gd name="connsiteX3-217" fmla="*/ 2520872 w 2520872"/>
              <a:gd name="connsiteY3-218" fmla="*/ 450806 h 2791247"/>
              <a:gd name="connsiteX4-219" fmla="*/ 1886086 w 2520872"/>
              <a:gd name="connsiteY4-220" fmla="*/ 1098482 h 2791247"/>
              <a:gd name="connsiteX5-221" fmla="*/ 1892429 w 2520872"/>
              <a:gd name="connsiteY5-222" fmla="*/ 793756 h 2791247"/>
              <a:gd name="connsiteX6-223" fmla="*/ 28845 w 2520872"/>
              <a:gd name="connsiteY6-224" fmla="*/ 2791247 h 2791247"/>
              <a:gd name="connsiteX0-225" fmla="*/ 28845 w 2520872"/>
              <a:gd name="connsiteY0-226" fmla="*/ 2791247 h 2791247"/>
              <a:gd name="connsiteX1-227" fmla="*/ 1860585 w 2520872"/>
              <a:gd name="connsiteY1-228" fmla="*/ 279400 h 2791247"/>
              <a:gd name="connsiteX2-229" fmla="*/ 1860585 w 2520872"/>
              <a:gd name="connsiteY2-230" fmla="*/ 0 h 2791247"/>
              <a:gd name="connsiteX3-231" fmla="*/ 2520872 w 2520872"/>
              <a:gd name="connsiteY3-232" fmla="*/ 450806 h 2791247"/>
              <a:gd name="connsiteX4-233" fmla="*/ 1898774 w 2520872"/>
              <a:gd name="connsiteY4-234" fmla="*/ 1104826 h 2791247"/>
              <a:gd name="connsiteX5-235" fmla="*/ 1892429 w 2520872"/>
              <a:gd name="connsiteY5-236" fmla="*/ 793756 h 2791247"/>
              <a:gd name="connsiteX6-237" fmla="*/ 28845 w 2520872"/>
              <a:gd name="connsiteY6-238" fmla="*/ 2791247 h 2791247"/>
              <a:gd name="connsiteX0-239" fmla="*/ 28845 w 2520872"/>
              <a:gd name="connsiteY0-240" fmla="*/ 2791247 h 2791247"/>
              <a:gd name="connsiteX1-241" fmla="*/ 1860585 w 2520872"/>
              <a:gd name="connsiteY1-242" fmla="*/ 279400 h 2791247"/>
              <a:gd name="connsiteX2-243" fmla="*/ 1860585 w 2520872"/>
              <a:gd name="connsiteY2-244" fmla="*/ 0 h 2791247"/>
              <a:gd name="connsiteX3-245" fmla="*/ 2520872 w 2520872"/>
              <a:gd name="connsiteY3-246" fmla="*/ 450806 h 2791247"/>
              <a:gd name="connsiteX4-247" fmla="*/ 1898774 w 2520872"/>
              <a:gd name="connsiteY4-248" fmla="*/ 1104826 h 2791247"/>
              <a:gd name="connsiteX5-249" fmla="*/ 1892429 w 2520872"/>
              <a:gd name="connsiteY5-250" fmla="*/ 793756 h 2791247"/>
              <a:gd name="connsiteX6-251" fmla="*/ 28845 w 2520872"/>
              <a:gd name="connsiteY6-252" fmla="*/ 2791247 h 2791247"/>
              <a:gd name="connsiteX0-253" fmla="*/ 54202 w 2546229"/>
              <a:gd name="connsiteY0-254" fmla="*/ 2791247 h 2791247"/>
              <a:gd name="connsiteX1-255" fmla="*/ 1885942 w 2546229"/>
              <a:gd name="connsiteY1-256" fmla="*/ 279400 h 2791247"/>
              <a:gd name="connsiteX2-257" fmla="*/ 1885942 w 2546229"/>
              <a:gd name="connsiteY2-258" fmla="*/ 0 h 2791247"/>
              <a:gd name="connsiteX3-259" fmla="*/ 2546229 w 2546229"/>
              <a:gd name="connsiteY3-260" fmla="*/ 450806 h 2791247"/>
              <a:gd name="connsiteX4-261" fmla="*/ 1924131 w 2546229"/>
              <a:gd name="connsiteY4-262" fmla="*/ 1104826 h 2791247"/>
              <a:gd name="connsiteX5-263" fmla="*/ 1917786 w 2546229"/>
              <a:gd name="connsiteY5-264" fmla="*/ 793756 h 2791247"/>
              <a:gd name="connsiteX6-265" fmla="*/ 54202 w 2546229"/>
              <a:gd name="connsiteY6-266" fmla="*/ 2791247 h 2791247"/>
              <a:gd name="connsiteX0-267" fmla="*/ 33005 w 2525032"/>
              <a:gd name="connsiteY0-268" fmla="*/ 2791247 h 2791247"/>
              <a:gd name="connsiteX1-269" fmla="*/ 1864745 w 2525032"/>
              <a:gd name="connsiteY1-270" fmla="*/ 279400 h 2791247"/>
              <a:gd name="connsiteX2-271" fmla="*/ 1864745 w 2525032"/>
              <a:gd name="connsiteY2-272" fmla="*/ 0 h 2791247"/>
              <a:gd name="connsiteX3-273" fmla="*/ 2525032 w 2525032"/>
              <a:gd name="connsiteY3-274" fmla="*/ 450806 h 2791247"/>
              <a:gd name="connsiteX4-275" fmla="*/ 1902934 w 2525032"/>
              <a:gd name="connsiteY4-276" fmla="*/ 1104826 h 2791247"/>
              <a:gd name="connsiteX5-277" fmla="*/ 1896589 w 2525032"/>
              <a:gd name="connsiteY5-278" fmla="*/ 793756 h 2791247"/>
              <a:gd name="connsiteX6-279" fmla="*/ 33005 w 2525032"/>
              <a:gd name="connsiteY6-280" fmla="*/ 2791247 h 2791247"/>
              <a:gd name="connsiteX0-281" fmla="*/ 17588 w 2897981"/>
              <a:gd name="connsiteY0-282" fmla="*/ 2774284 h 2774284"/>
              <a:gd name="connsiteX1-283" fmla="*/ 2237694 w 2897981"/>
              <a:gd name="connsiteY1-284" fmla="*/ 279400 h 2774284"/>
              <a:gd name="connsiteX2-285" fmla="*/ 2237694 w 2897981"/>
              <a:gd name="connsiteY2-286" fmla="*/ 0 h 2774284"/>
              <a:gd name="connsiteX3-287" fmla="*/ 2897981 w 2897981"/>
              <a:gd name="connsiteY3-288" fmla="*/ 450806 h 2774284"/>
              <a:gd name="connsiteX4-289" fmla="*/ 2275883 w 2897981"/>
              <a:gd name="connsiteY4-290" fmla="*/ 1104826 h 2774284"/>
              <a:gd name="connsiteX5-291" fmla="*/ 2269538 w 2897981"/>
              <a:gd name="connsiteY5-292" fmla="*/ 793756 h 2774284"/>
              <a:gd name="connsiteX6-293" fmla="*/ 17588 w 2897981"/>
              <a:gd name="connsiteY6-294" fmla="*/ 2774284 h 2774284"/>
              <a:gd name="connsiteX0-295" fmla="*/ 17588 w 2897981"/>
              <a:gd name="connsiteY0-296" fmla="*/ 2774284 h 2774284"/>
              <a:gd name="connsiteX1-297" fmla="*/ 2237694 w 2897981"/>
              <a:gd name="connsiteY1-298" fmla="*/ 279400 h 2774284"/>
              <a:gd name="connsiteX2-299" fmla="*/ 2237694 w 2897981"/>
              <a:gd name="connsiteY2-300" fmla="*/ 0 h 2774284"/>
              <a:gd name="connsiteX3-301" fmla="*/ 2897981 w 2897981"/>
              <a:gd name="connsiteY3-302" fmla="*/ 450806 h 2774284"/>
              <a:gd name="connsiteX4-303" fmla="*/ 2275883 w 2897981"/>
              <a:gd name="connsiteY4-304" fmla="*/ 1104826 h 2774284"/>
              <a:gd name="connsiteX5-305" fmla="*/ 2269538 w 2897981"/>
              <a:gd name="connsiteY5-306" fmla="*/ 793756 h 2774284"/>
              <a:gd name="connsiteX6-307" fmla="*/ 17588 w 2897981"/>
              <a:gd name="connsiteY6-308" fmla="*/ 2774284 h 2774284"/>
              <a:gd name="connsiteX0-309" fmla="*/ 0 w 2880393"/>
              <a:gd name="connsiteY0-310" fmla="*/ 2774284 h 2774284"/>
              <a:gd name="connsiteX1-311" fmla="*/ 2220106 w 2880393"/>
              <a:gd name="connsiteY1-312" fmla="*/ 279400 h 2774284"/>
              <a:gd name="connsiteX2-313" fmla="*/ 2220106 w 2880393"/>
              <a:gd name="connsiteY2-314" fmla="*/ 0 h 2774284"/>
              <a:gd name="connsiteX3-315" fmla="*/ 2880393 w 2880393"/>
              <a:gd name="connsiteY3-316" fmla="*/ 450806 h 2774284"/>
              <a:gd name="connsiteX4-317" fmla="*/ 2258295 w 2880393"/>
              <a:gd name="connsiteY4-318" fmla="*/ 1104826 h 2774284"/>
              <a:gd name="connsiteX5-319" fmla="*/ 2251950 w 2880393"/>
              <a:gd name="connsiteY5-320" fmla="*/ 793756 h 2774284"/>
              <a:gd name="connsiteX6-321" fmla="*/ 0 w 2880393"/>
              <a:gd name="connsiteY6-322" fmla="*/ 2774284 h 2774284"/>
              <a:gd name="connsiteX0-323" fmla="*/ 0 w 2880393"/>
              <a:gd name="connsiteY0-324" fmla="*/ 2774284 h 2774284"/>
              <a:gd name="connsiteX1-325" fmla="*/ 2220106 w 2880393"/>
              <a:gd name="connsiteY1-326" fmla="*/ 279400 h 2774284"/>
              <a:gd name="connsiteX2-327" fmla="*/ 2220106 w 2880393"/>
              <a:gd name="connsiteY2-328" fmla="*/ 0 h 2774284"/>
              <a:gd name="connsiteX3-329" fmla="*/ 2880393 w 2880393"/>
              <a:gd name="connsiteY3-330" fmla="*/ 450806 h 2774284"/>
              <a:gd name="connsiteX4-331" fmla="*/ 2258295 w 2880393"/>
              <a:gd name="connsiteY4-332" fmla="*/ 1104826 h 2774284"/>
              <a:gd name="connsiteX5-333" fmla="*/ 2251950 w 2880393"/>
              <a:gd name="connsiteY5-334" fmla="*/ 793756 h 2774284"/>
              <a:gd name="connsiteX6-335" fmla="*/ 0 w 2880393"/>
              <a:gd name="connsiteY6-336" fmla="*/ 2774284 h 2774284"/>
              <a:gd name="connsiteX0-337" fmla="*/ 0 w 2880393"/>
              <a:gd name="connsiteY0-338" fmla="*/ 2774284 h 2774284"/>
              <a:gd name="connsiteX1-339" fmla="*/ 2220106 w 2880393"/>
              <a:gd name="connsiteY1-340" fmla="*/ 279400 h 2774284"/>
              <a:gd name="connsiteX2-341" fmla="*/ 2220106 w 2880393"/>
              <a:gd name="connsiteY2-342" fmla="*/ 0 h 2774284"/>
              <a:gd name="connsiteX3-343" fmla="*/ 2880393 w 2880393"/>
              <a:gd name="connsiteY3-344" fmla="*/ 450806 h 2774284"/>
              <a:gd name="connsiteX4-345" fmla="*/ 2258295 w 2880393"/>
              <a:gd name="connsiteY4-346" fmla="*/ 1104826 h 2774284"/>
              <a:gd name="connsiteX5-347" fmla="*/ 2251950 w 2880393"/>
              <a:gd name="connsiteY5-348" fmla="*/ 793756 h 2774284"/>
              <a:gd name="connsiteX6-349" fmla="*/ 0 w 2880393"/>
              <a:gd name="connsiteY6-350" fmla="*/ 2774284 h 2774284"/>
              <a:gd name="connsiteX0-351" fmla="*/ 0 w 2765321"/>
              <a:gd name="connsiteY0-352" fmla="*/ 2774284 h 2774284"/>
              <a:gd name="connsiteX1-353" fmla="*/ 2220106 w 2765321"/>
              <a:gd name="connsiteY1-354" fmla="*/ 279400 h 2774284"/>
              <a:gd name="connsiteX2-355" fmla="*/ 2220106 w 2765321"/>
              <a:gd name="connsiteY2-356" fmla="*/ 0 h 2774284"/>
              <a:gd name="connsiteX3-357" fmla="*/ 2765321 w 2765321"/>
              <a:gd name="connsiteY3-358" fmla="*/ 450806 h 2774284"/>
              <a:gd name="connsiteX4-359" fmla="*/ 2258295 w 2765321"/>
              <a:gd name="connsiteY4-360" fmla="*/ 1104826 h 2774284"/>
              <a:gd name="connsiteX5-361" fmla="*/ 2251950 w 2765321"/>
              <a:gd name="connsiteY5-362" fmla="*/ 793756 h 2774284"/>
              <a:gd name="connsiteX6-363" fmla="*/ 0 w 2765321"/>
              <a:gd name="connsiteY6-364" fmla="*/ 2774284 h 2774284"/>
              <a:gd name="connsiteX0-365" fmla="*/ 0 w 2621059"/>
              <a:gd name="connsiteY0-366" fmla="*/ 2774284 h 2774284"/>
              <a:gd name="connsiteX1-367" fmla="*/ 2220106 w 2621059"/>
              <a:gd name="connsiteY1-368" fmla="*/ 279400 h 2774284"/>
              <a:gd name="connsiteX2-369" fmla="*/ 2220106 w 2621059"/>
              <a:gd name="connsiteY2-370" fmla="*/ 0 h 2774284"/>
              <a:gd name="connsiteX3-371" fmla="*/ 2621059 w 2621059"/>
              <a:gd name="connsiteY3-372" fmla="*/ 450806 h 2774284"/>
              <a:gd name="connsiteX4-373" fmla="*/ 2258295 w 2621059"/>
              <a:gd name="connsiteY4-374" fmla="*/ 1104826 h 2774284"/>
              <a:gd name="connsiteX5-375" fmla="*/ 2251950 w 2621059"/>
              <a:gd name="connsiteY5-376" fmla="*/ 793756 h 2774284"/>
              <a:gd name="connsiteX6-377" fmla="*/ 0 w 2621059"/>
              <a:gd name="connsiteY6-378" fmla="*/ 2774284 h 2774284"/>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Lst>
            <a:rect l="l" t="t" r="r" b="b"/>
            <a:pathLst>
              <a:path w="2621059" h="2774284">
                <a:moveTo>
                  <a:pt x="0" y="2774284"/>
                </a:moveTo>
                <a:cubicBezTo>
                  <a:pt x="14399" y="2328646"/>
                  <a:pt x="454612" y="531684"/>
                  <a:pt x="2220106" y="279400"/>
                </a:cubicBezTo>
                <a:lnTo>
                  <a:pt x="2220106" y="0"/>
                </a:lnTo>
                <a:lnTo>
                  <a:pt x="2621059" y="450806"/>
                </a:lnTo>
                <a:lnTo>
                  <a:pt x="2258295" y="1104826"/>
                </a:lnTo>
                <a:lnTo>
                  <a:pt x="2251950" y="793756"/>
                </a:lnTo>
                <a:cubicBezTo>
                  <a:pt x="1134559" y="956583"/>
                  <a:pt x="366193" y="1801969"/>
                  <a:pt x="0" y="2774284"/>
                </a:cubicBezTo>
                <a:close/>
              </a:path>
            </a:pathLst>
          </a:custGeom>
          <a:solidFill>
            <a:srgbClr val="FF00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72823" tIns="36411" rIns="72823" bIns="36411" anchor="ctr"/>
          <a:lstStyle/>
          <a:p>
            <a:pPr algn="ctr" defTabSz="546100" eaLnBrk="0" fontAlgn="base" hangingPunct="0">
              <a:spcBef>
                <a:spcPct val="0"/>
              </a:spcBef>
              <a:spcAft>
                <a:spcPct val="0"/>
              </a:spcAft>
              <a:defRPr/>
            </a:pPr>
            <a:endParaRPr lang="zh-CN" altLang="en-US" sz="1100" dirty="0">
              <a:solidFill>
                <a:prstClr val="white"/>
              </a:solidFill>
            </a:endParaRPr>
          </a:p>
        </p:txBody>
      </p:sp>
      <p:sp>
        <p:nvSpPr>
          <p:cNvPr id="7" name="文本框 6"/>
          <p:cNvSpPr txBox="1"/>
          <p:nvPr/>
        </p:nvSpPr>
        <p:spPr>
          <a:xfrm>
            <a:off x="207716" y="4333365"/>
            <a:ext cx="2442012" cy="2043303"/>
          </a:xfrm>
          <a:prstGeom prst="rect">
            <a:avLst/>
          </a:prstGeom>
          <a:noFill/>
        </p:spPr>
        <p:txBody>
          <a:bodyPr wrap="square" lIns="72823" tIns="36411" rIns="72823" bIns="36411" rtlCol="0">
            <a:spAutoFit/>
          </a:bodyPr>
          <a:lstStyle/>
          <a:p>
            <a:r>
              <a:rPr lang="zh-CN" altLang="en-US" sz="3200" b="1" dirty="0">
                <a:ln w="22225">
                  <a:solidFill>
                    <a:schemeClr val="accent2"/>
                  </a:solidFill>
                  <a:prstDash val="solid"/>
                </a:ln>
                <a:solidFill>
                  <a:schemeClr val="accent2">
                    <a:lumMod val="40000"/>
                    <a:lumOff val="60000"/>
                  </a:schemeClr>
                </a:solidFill>
              </a:rPr>
              <a:t>填报完整后点击保存进入个人基础信息填写</a:t>
            </a:r>
            <a:endParaRPr lang="zh-CN" altLang="en-US" sz="3200" b="1" dirty="0">
              <a:ln w="22225">
                <a:solidFill>
                  <a:schemeClr val="accent2"/>
                </a:solidFill>
                <a:prstDash val="solid"/>
              </a:ln>
              <a:solidFill>
                <a:schemeClr val="accent2">
                  <a:lumMod val="40000"/>
                  <a:lumOff val="60000"/>
                </a:schemeClr>
              </a:solidFill>
            </a:endParaRPr>
          </a:p>
        </p:txBody>
      </p:sp>
      <p:sp>
        <p:nvSpPr>
          <p:cNvPr id="8" name="TextBox 6"/>
          <p:cNvSpPr txBox="1"/>
          <p:nvPr/>
        </p:nvSpPr>
        <p:spPr>
          <a:xfrm>
            <a:off x="422205" y="524582"/>
            <a:ext cx="2227086" cy="3766852"/>
          </a:xfrm>
          <a:prstGeom prst="rect">
            <a:avLst/>
          </a:prstGeom>
          <a:noFill/>
        </p:spPr>
        <p:txBody>
          <a:bodyPr wrap="square" lIns="72823" tIns="36411" rIns="72823" bIns="36411" rtlCol="0">
            <a:spAutoFit/>
          </a:bodyPr>
          <a:lstStyle/>
          <a:p>
            <a:r>
              <a:rPr lang="en-US" altLang="zh-CN" sz="1600" b="1" dirty="0"/>
              <a:t>1</a:t>
            </a:r>
            <a:r>
              <a:rPr lang="zh-CN" altLang="en-US" sz="1600" b="1" dirty="0"/>
              <a:t>）申报级别</a:t>
            </a:r>
            <a:endParaRPr lang="en-US" altLang="zh-CN" sz="1600" b="1" dirty="0"/>
          </a:p>
          <a:p>
            <a:r>
              <a:rPr lang="en-US" altLang="zh-CN" sz="1600" b="1" dirty="0"/>
              <a:t>2</a:t>
            </a:r>
            <a:r>
              <a:rPr lang="zh-CN" altLang="en-US" sz="1600" b="1" dirty="0"/>
              <a:t>）申报职称</a:t>
            </a:r>
            <a:endParaRPr lang="en-US" altLang="zh-CN" sz="1600" b="1" dirty="0"/>
          </a:p>
          <a:p>
            <a:r>
              <a:rPr lang="en-US" altLang="zh-CN" sz="1600" b="1" dirty="0"/>
              <a:t>3</a:t>
            </a:r>
            <a:r>
              <a:rPr lang="zh-CN" altLang="en-US" sz="1600" b="1" dirty="0"/>
              <a:t>）申报系列</a:t>
            </a:r>
            <a:endParaRPr lang="en-US" altLang="zh-CN" sz="1600" b="1" dirty="0"/>
          </a:p>
          <a:p>
            <a:r>
              <a:rPr lang="en-US" altLang="zh-CN" sz="1600" b="1" dirty="0">
                <a:solidFill>
                  <a:srgbClr val="FF0000"/>
                </a:solidFill>
              </a:rPr>
              <a:t>4</a:t>
            </a:r>
            <a:r>
              <a:rPr lang="zh-CN" altLang="en-US" sz="1600" b="1" dirty="0">
                <a:solidFill>
                  <a:srgbClr val="FF0000"/>
                </a:solidFill>
              </a:rPr>
              <a:t>）现从事专业（有的系列可选填，有的系列要手填）</a:t>
            </a:r>
            <a:endParaRPr lang="en-US" altLang="zh-CN" sz="1600" b="1" dirty="0">
              <a:solidFill>
                <a:srgbClr val="FF0000"/>
              </a:solidFill>
            </a:endParaRPr>
          </a:p>
          <a:p>
            <a:r>
              <a:rPr lang="en-US" altLang="zh-CN" sz="1600" b="1" dirty="0"/>
              <a:t>5</a:t>
            </a:r>
            <a:r>
              <a:rPr lang="zh-CN" altLang="en-US" sz="1600" b="1" dirty="0"/>
              <a:t>）申报方式</a:t>
            </a:r>
            <a:endParaRPr lang="en-US" altLang="zh-CN" sz="1600" b="1" dirty="0"/>
          </a:p>
          <a:p>
            <a:r>
              <a:rPr lang="en-US" altLang="zh-CN" sz="1600" b="1" dirty="0">
                <a:solidFill>
                  <a:srgbClr val="FF0000"/>
                </a:solidFill>
              </a:rPr>
              <a:t>6</a:t>
            </a:r>
            <a:r>
              <a:rPr lang="zh-CN" altLang="en-US" sz="1600" b="1" dirty="0">
                <a:solidFill>
                  <a:srgbClr val="FF0000"/>
                </a:solidFill>
              </a:rPr>
              <a:t>）单位推荐排序：</a:t>
            </a:r>
            <a:r>
              <a:rPr lang="en-US" altLang="zh-CN" sz="1600" b="1" dirty="0">
                <a:solidFill>
                  <a:srgbClr val="FF0000"/>
                </a:solidFill>
              </a:rPr>
              <a:t>m/n</a:t>
            </a:r>
            <a:endParaRPr lang="en-US" altLang="zh-CN" sz="1600" b="1" dirty="0">
              <a:solidFill>
                <a:srgbClr val="FF0000"/>
              </a:solidFill>
            </a:endParaRPr>
          </a:p>
          <a:p>
            <a:r>
              <a:rPr lang="en-US" altLang="zh-CN" sz="1600" b="1" dirty="0"/>
              <a:t>7</a:t>
            </a:r>
            <a:r>
              <a:rPr lang="zh-CN" altLang="en-US" sz="1600" b="1" dirty="0"/>
              <a:t>）工作单位</a:t>
            </a:r>
            <a:endParaRPr lang="en-US" altLang="zh-CN" sz="1600" b="1" dirty="0"/>
          </a:p>
          <a:p>
            <a:r>
              <a:rPr lang="en-US" altLang="zh-CN" sz="1600" b="1" dirty="0"/>
              <a:t>8</a:t>
            </a:r>
            <a:r>
              <a:rPr lang="zh-CN" altLang="en-US" sz="1600" b="1" dirty="0"/>
              <a:t>）参加工作时间</a:t>
            </a:r>
            <a:endParaRPr lang="en-US" altLang="zh-CN" sz="1600" b="1" dirty="0"/>
          </a:p>
          <a:p>
            <a:r>
              <a:rPr lang="en-US" altLang="zh-CN" sz="1600" b="1" dirty="0"/>
              <a:t>9</a:t>
            </a:r>
            <a:r>
              <a:rPr lang="zh-CN" altLang="en-US" sz="1600" b="1" dirty="0"/>
              <a:t>）</a:t>
            </a:r>
            <a:r>
              <a:rPr lang="zh-CN" altLang="en-US" sz="1600" b="1" dirty="0">
                <a:solidFill>
                  <a:srgbClr val="FF0000"/>
                </a:solidFill>
              </a:rPr>
              <a:t>专业工作年限：</a:t>
            </a:r>
            <a:r>
              <a:rPr lang="en-US" altLang="zh-CN" sz="1600" b="1" dirty="0">
                <a:solidFill>
                  <a:srgbClr val="FF0000"/>
                </a:solidFill>
              </a:rPr>
              <a:t>N</a:t>
            </a:r>
            <a:r>
              <a:rPr lang="zh-CN" altLang="en-US" sz="1600" b="1" dirty="0">
                <a:solidFill>
                  <a:srgbClr val="FF0000"/>
                </a:solidFill>
              </a:rPr>
              <a:t>（周年，时间计算截止</a:t>
            </a:r>
            <a:r>
              <a:rPr lang="en-US" altLang="zh-CN" sz="1600" b="1" dirty="0">
                <a:solidFill>
                  <a:srgbClr val="FF0000"/>
                </a:solidFill>
              </a:rPr>
              <a:t>2017</a:t>
            </a:r>
            <a:r>
              <a:rPr lang="zh-CN" altLang="en-US" sz="1600" b="1" dirty="0">
                <a:solidFill>
                  <a:srgbClr val="FF0000"/>
                </a:solidFill>
              </a:rPr>
              <a:t>年年底）</a:t>
            </a:r>
            <a:endParaRPr lang="zh-CN" altLang="en-US" sz="1600" b="1" dirty="0">
              <a:solidFill>
                <a:srgbClr val="FF0000"/>
              </a:solidFill>
            </a:endParaRPr>
          </a:p>
          <a:p>
            <a:r>
              <a:rPr lang="en-US" altLang="zh-CN" sz="1600" b="1" dirty="0"/>
              <a:t>10</a:t>
            </a:r>
            <a:r>
              <a:rPr lang="zh-CN" altLang="en-US" sz="1600" b="1" dirty="0"/>
              <a:t>）保存</a:t>
            </a:r>
            <a:endParaRPr lang="zh-CN" altLang="en-US" sz="1600" b="1" dirty="0"/>
          </a:p>
        </p:txBody>
      </p:sp>
    </p:spTree>
  </p:cSld>
  <p:clrMapOvr>
    <a:masterClrMapping/>
  </p:clrMapOvr>
  <mc:AlternateContent xmlns:mc="http://schemas.openxmlformats.org/markup-compatibility/2006">
    <mc:Choice xmlns:p14="http://schemas.microsoft.com/office/powerpoint/2010/main" Requires="p14">
      <p:transition spd="slow" p14:dur="1600" advTm="10000">
        <p14:gallery dir="l"/>
      </p:transition>
    </mc:Choice>
    <mc:Fallback>
      <p:transition spd="slow" advTm="10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par>
                                <p:cTn id="8" presetID="22" presetClass="entr" presetSubtype="1"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wipe(up)">
                                      <p:cBhvr>
                                        <p:cTn id="10" dur="500"/>
                                        <p:tgtEl>
                                          <p:spTgt spid="6"/>
                                        </p:tgtEl>
                                      </p:cBhvr>
                                    </p:animEffect>
                                  </p:childTnLst>
                                </p:cTn>
                              </p:par>
                              <p:par>
                                <p:cTn id="11" presetID="2" presetClass="entr" presetSubtype="4" fill="hold" nodeType="withEffect">
                                  <p:stCondLst>
                                    <p:cond delay="0"/>
                                  </p:stCondLst>
                                  <p:childTnLst>
                                    <p:set>
                                      <p:cBhvr>
                                        <p:cTn id="12" dur="1" fill="hold">
                                          <p:stCondLst>
                                            <p:cond delay="0"/>
                                          </p:stCondLst>
                                        </p:cTn>
                                        <p:tgtEl>
                                          <p:spTgt spid="21506"/>
                                        </p:tgtEl>
                                        <p:attrNameLst>
                                          <p:attrName>style.visibility</p:attrName>
                                        </p:attrNameLst>
                                      </p:cBhvr>
                                      <p:to>
                                        <p:strVal val="visible"/>
                                      </p:to>
                                    </p:set>
                                    <p:anim calcmode="lin" valueType="num">
                                      <p:cBhvr additive="base">
                                        <p:cTn id="13" dur="500" fill="hold"/>
                                        <p:tgtEl>
                                          <p:spTgt spid="21506"/>
                                        </p:tgtEl>
                                        <p:attrNameLst>
                                          <p:attrName>ppt_x</p:attrName>
                                        </p:attrNameLst>
                                      </p:cBhvr>
                                      <p:tavLst>
                                        <p:tav tm="0">
                                          <p:val>
                                            <p:strVal val="#ppt_x"/>
                                          </p:val>
                                        </p:tav>
                                        <p:tav tm="100000">
                                          <p:val>
                                            <p:strVal val="#ppt_x"/>
                                          </p:val>
                                        </p:tav>
                                      </p:tavLst>
                                    </p:anim>
                                    <p:anim calcmode="lin" valueType="num">
                                      <p:cBhvr additive="base">
                                        <p:cTn id="14" dur="500" fill="hold"/>
                                        <p:tgtEl>
                                          <p:spTgt spid="2150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ldLvl="0" animBg="1"/>
      <p:bldP spid="6" grpId="0" bldLvl="0" animBg="1"/>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 name="Parallelogram 13"/>
          <p:cNvSpPr/>
          <p:nvPr/>
        </p:nvSpPr>
        <p:spPr>
          <a:xfrm>
            <a:off x="2499" y="194559"/>
            <a:ext cx="575457" cy="435044"/>
          </a:xfrm>
          <a:custGeom>
            <a:avLst/>
            <a:gdLst>
              <a:gd name="connsiteX0" fmla="*/ 0 w 2222628"/>
              <a:gd name="connsiteY0" fmla="*/ 964353 h 964353"/>
              <a:gd name="connsiteX1" fmla="*/ 505504 w 2222628"/>
              <a:gd name="connsiteY1" fmla="*/ 0 h 964353"/>
              <a:gd name="connsiteX2" fmla="*/ 2222628 w 2222628"/>
              <a:gd name="connsiteY2" fmla="*/ 0 h 964353"/>
              <a:gd name="connsiteX3" fmla="*/ 1717124 w 2222628"/>
              <a:gd name="connsiteY3" fmla="*/ 964353 h 964353"/>
              <a:gd name="connsiteX4" fmla="*/ 0 w 2222628"/>
              <a:gd name="connsiteY4" fmla="*/ 964353 h 964353"/>
              <a:gd name="connsiteX0-1" fmla="*/ 0 w 2222628"/>
              <a:gd name="connsiteY0-2" fmla="*/ 964353 h 964353"/>
              <a:gd name="connsiteX1-3" fmla="*/ 19729 w 2222628"/>
              <a:gd name="connsiteY1-4" fmla="*/ 0 h 964353"/>
              <a:gd name="connsiteX2-5" fmla="*/ 2222628 w 2222628"/>
              <a:gd name="connsiteY2-6" fmla="*/ 0 h 964353"/>
              <a:gd name="connsiteX3-7" fmla="*/ 1717124 w 2222628"/>
              <a:gd name="connsiteY3-8" fmla="*/ 964353 h 964353"/>
              <a:gd name="connsiteX4-9" fmla="*/ 0 w 2222628"/>
              <a:gd name="connsiteY4-10" fmla="*/ 964353 h 964353"/>
              <a:gd name="connsiteX0-11" fmla="*/ 0 w 2222628"/>
              <a:gd name="connsiteY0-12" fmla="*/ 964353 h 964353"/>
              <a:gd name="connsiteX1-13" fmla="*/ 679 w 2222628"/>
              <a:gd name="connsiteY1-14" fmla="*/ 0 h 964353"/>
              <a:gd name="connsiteX2-15" fmla="*/ 2222628 w 2222628"/>
              <a:gd name="connsiteY2-16" fmla="*/ 0 h 964353"/>
              <a:gd name="connsiteX3-17" fmla="*/ 1717124 w 2222628"/>
              <a:gd name="connsiteY3-18" fmla="*/ 964353 h 964353"/>
              <a:gd name="connsiteX4-19" fmla="*/ 0 w 2222628"/>
              <a:gd name="connsiteY4-20" fmla="*/ 964353 h 964353"/>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2222628" h="964353">
                <a:moveTo>
                  <a:pt x="0" y="964353"/>
                </a:moveTo>
                <a:cubicBezTo>
                  <a:pt x="226" y="642902"/>
                  <a:pt x="453" y="321451"/>
                  <a:pt x="679" y="0"/>
                </a:cubicBezTo>
                <a:lnTo>
                  <a:pt x="2222628" y="0"/>
                </a:lnTo>
                <a:lnTo>
                  <a:pt x="1717124" y="964353"/>
                </a:lnTo>
                <a:lnTo>
                  <a:pt x="0" y="964353"/>
                </a:lnTo>
                <a:close/>
              </a:path>
            </a:pathLst>
          </a:custGeom>
          <a:solidFill>
            <a:srgbClr val="09425E"/>
          </a:solidFill>
          <a:ln>
            <a:noFill/>
          </a:ln>
        </p:spPr>
        <p:style>
          <a:lnRef idx="2">
            <a:schemeClr val="accent1">
              <a:shade val="50000"/>
            </a:schemeClr>
          </a:lnRef>
          <a:fillRef idx="1">
            <a:schemeClr val="accent1"/>
          </a:fillRef>
          <a:effectRef idx="0">
            <a:schemeClr val="accent1"/>
          </a:effectRef>
          <a:fontRef idx="minor">
            <a:schemeClr val="lt1"/>
          </a:fontRef>
        </p:style>
        <p:txBody>
          <a:bodyPr lIns="72823" tIns="36411" rIns="72823" bIns="36411" rtlCol="0" anchor="ctr"/>
          <a:lstStyle/>
          <a:p>
            <a:pPr algn="ctr"/>
            <a:endParaRPr lang="en-GB">
              <a:solidFill>
                <a:schemeClr val="tx1">
                  <a:lumMod val="65000"/>
                  <a:lumOff val="35000"/>
                </a:schemeClr>
              </a:solidFill>
            </a:endParaRPr>
          </a:p>
        </p:txBody>
      </p:sp>
      <p:pic>
        <p:nvPicPr>
          <p:cNvPr id="2" name="图片 1" descr="14"/>
          <p:cNvPicPr>
            <a:picLocks noChangeAspect="1"/>
          </p:cNvPicPr>
          <p:nvPr/>
        </p:nvPicPr>
        <p:blipFill>
          <a:blip r:embed="rId1" cstate="print"/>
          <a:stretch>
            <a:fillRect/>
          </a:stretch>
        </p:blipFill>
        <p:spPr>
          <a:xfrm>
            <a:off x="3591673" y="-12042"/>
            <a:ext cx="5572647" cy="6867634"/>
          </a:xfrm>
          <a:prstGeom prst="rect">
            <a:avLst/>
          </a:prstGeom>
        </p:spPr>
      </p:pic>
      <p:sp>
        <p:nvSpPr>
          <p:cNvPr id="7" name="TextBox 6"/>
          <p:cNvSpPr txBox="1"/>
          <p:nvPr/>
        </p:nvSpPr>
        <p:spPr>
          <a:xfrm>
            <a:off x="2710" y="629805"/>
            <a:ext cx="3757394" cy="6398342"/>
          </a:xfrm>
          <a:prstGeom prst="rect">
            <a:avLst/>
          </a:prstGeom>
          <a:noFill/>
        </p:spPr>
        <p:txBody>
          <a:bodyPr wrap="square" lIns="72823" tIns="36411" rIns="72823" bIns="36411" rtlCol="0">
            <a:spAutoFit/>
          </a:bodyPr>
          <a:lstStyle/>
          <a:p>
            <a:endParaRPr lang="en-US" altLang="zh-CN" sz="1900" b="1" dirty="0">
              <a:latin typeface="仿宋_GB2312" panose="02010609030101010101" charset="-122"/>
              <a:ea typeface="仿宋_GB2312" panose="02010609030101010101" charset="-122"/>
            </a:endParaRPr>
          </a:p>
          <a:p>
            <a:pPr marL="363855" indent="-363855">
              <a:buAutoNum type="arabicPeriod"/>
            </a:pPr>
            <a:endParaRPr lang="en-US" altLang="zh-CN" sz="1900" b="1" dirty="0">
              <a:solidFill>
                <a:srgbClr val="FF0000"/>
              </a:solidFill>
              <a:latin typeface="仿宋_GB2312" panose="02010609030101010101" charset="-122"/>
              <a:ea typeface="仿宋_GB2312" panose="02010609030101010101" charset="-122"/>
            </a:endParaRPr>
          </a:p>
          <a:p>
            <a:pPr marL="363855" indent="-363855">
              <a:buAutoNum type="arabicPeriod"/>
            </a:pPr>
            <a:r>
              <a:rPr lang="zh-CN" altLang="en-US" sz="1900" b="1" dirty="0">
                <a:solidFill>
                  <a:srgbClr val="FF0000"/>
                </a:solidFill>
                <a:latin typeface="仿宋_GB2312" panose="02010609030101010101" charset="-122"/>
                <a:ea typeface="仿宋_GB2312" panose="02010609030101010101" charset="-122"/>
              </a:rPr>
              <a:t>学历信息：按实际选填</a:t>
            </a:r>
            <a:r>
              <a:rPr lang="en-US" altLang="zh-CN" sz="1900" b="1" dirty="0">
                <a:solidFill>
                  <a:srgbClr val="FF0000"/>
                </a:solidFill>
                <a:latin typeface="仿宋_GB2312" panose="02010609030101010101" charset="-122"/>
                <a:ea typeface="仿宋_GB2312" panose="02010609030101010101" charset="-122"/>
              </a:rPr>
              <a:t>/</a:t>
            </a:r>
            <a:r>
              <a:rPr lang="zh-CN" altLang="en-US" sz="1900" b="1" dirty="0">
                <a:solidFill>
                  <a:srgbClr val="FF0000"/>
                </a:solidFill>
                <a:latin typeface="仿宋_GB2312" panose="02010609030101010101" charset="-122"/>
                <a:ea typeface="仿宋_GB2312" panose="02010609030101010101" charset="-122"/>
              </a:rPr>
              <a:t>全称</a:t>
            </a:r>
            <a:r>
              <a:rPr lang="en-US" altLang="zh-CN" sz="1900" b="1" dirty="0">
                <a:solidFill>
                  <a:srgbClr val="FF0000"/>
                </a:solidFill>
                <a:latin typeface="仿宋_GB2312" panose="02010609030101010101" charset="-122"/>
                <a:ea typeface="仿宋_GB2312" panose="02010609030101010101" charset="-122"/>
              </a:rPr>
              <a:t>/</a:t>
            </a:r>
            <a:r>
              <a:rPr lang="en-US" altLang="zh-CN" sz="1900" b="1" dirty="0">
                <a:solidFill>
                  <a:srgbClr val="FF0000"/>
                </a:solidFill>
                <a:latin typeface="仿宋_GB2312" panose="02010609030101010101" charset="-122"/>
                <a:ea typeface="仿宋_GB2312" panose="02010609030101010101" charset="-122"/>
              </a:rPr>
              <a:t>1</a:t>
            </a:r>
            <a:r>
              <a:rPr lang="zh-CN" altLang="en-US" sz="1900" b="1" dirty="0">
                <a:solidFill>
                  <a:srgbClr val="FF0000"/>
                </a:solidFill>
                <a:latin typeface="仿宋_GB2312" panose="02010609030101010101" charset="-122"/>
                <a:ea typeface="仿宋_GB2312" panose="02010609030101010101" charset="-122"/>
              </a:rPr>
              <a:t>项</a:t>
            </a:r>
            <a:endParaRPr lang="en-US" altLang="zh-CN" sz="1900" b="1" dirty="0">
              <a:solidFill>
                <a:srgbClr val="FF0000"/>
              </a:solidFill>
              <a:latin typeface="仿宋_GB2312" panose="02010609030101010101" charset="-122"/>
              <a:ea typeface="仿宋_GB2312" panose="02010609030101010101" charset="-122"/>
            </a:endParaRPr>
          </a:p>
          <a:p>
            <a:pPr marL="363855" indent="-363855">
              <a:buAutoNum type="arabicPeriod"/>
            </a:pPr>
            <a:r>
              <a:rPr lang="zh-CN" altLang="en-US" sz="1900" b="1" dirty="0">
                <a:solidFill>
                  <a:srgbClr val="FF0000"/>
                </a:solidFill>
                <a:latin typeface="仿宋_GB2312" panose="02010609030101010101" charset="-122"/>
                <a:ea typeface="仿宋_GB2312" panose="02010609030101010101" charset="-122"/>
              </a:rPr>
              <a:t>专业技术</a:t>
            </a:r>
            <a:r>
              <a:rPr lang="zh-CN" altLang="en-US" sz="1900" b="1" dirty="0">
                <a:solidFill>
                  <a:srgbClr val="FF0000"/>
                </a:solidFill>
                <a:latin typeface="仿宋_GB2312" panose="02010609030101010101" charset="-122"/>
                <a:ea typeface="仿宋_GB2312" panose="02010609030101010101" charset="-122"/>
              </a:rPr>
              <a:t>资格：按要求规范填写</a:t>
            </a:r>
            <a:endParaRPr lang="en-US" altLang="zh-CN" sz="1900" b="1" dirty="0">
              <a:solidFill>
                <a:srgbClr val="FF0000"/>
              </a:solidFill>
              <a:latin typeface="仿宋_GB2312" panose="02010609030101010101" charset="-122"/>
              <a:ea typeface="仿宋_GB2312" panose="02010609030101010101" charset="-122"/>
            </a:endParaRPr>
          </a:p>
          <a:p>
            <a:pPr marL="363855" indent="-363855">
              <a:buAutoNum type="arabicPeriod"/>
            </a:pPr>
            <a:r>
              <a:rPr lang="zh-CN" altLang="en-US" sz="1900" b="1" dirty="0">
                <a:latin typeface="仿宋_GB2312" panose="02010609030101010101" charset="-122"/>
                <a:ea typeface="仿宋_GB2312" panose="02010609030101010101" charset="-122"/>
              </a:rPr>
              <a:t>现任</a:t>
            </a:r>
            <a:r>
              <a:rPr lang="zh-CN" altLang="en-US" sz="1900" b="1" dirty="0">
                <a:latin typeface="仿宋_GB2312" panose="02010609030101010101" charset="-122"/>
                <a:ea typeface="仿宋_GB2312" panose="02010609030101010101" charset="-122"/>
              </a:rPr>
              <a:t>行政职务</a:t>
            </a:r>
            <a:endParaRPr lang="en-US" altLang="zh-CN" sz="1900" b="1" dirty="0">
              <a:latin typeface="仿宋_GB2312" panose="02010609030101010101" charset="-122"/>
              <a:ea typeface="仿宋_GB2312" panose="02010609030101010101" charset="-122"/>
            </a:endParaRPr>
          </a:p>
          <a:p>
            <a:pPr marL="363855" indent="-363855">
              <a:buAutoNum type="arabicPeriod"/>
            </a:pPr>
            <a:r>
              <a:rPr lang="zh-CN" altLang="en-US" sz="1900" b="1" dirty="0">
                <a:latin typeface="仿宋_GB2312" panose="02010609030101010101" charset="-122"/>
                <a:ea typeface="仿宋_GB2312" panose="02010609030101010101" charset="-122"/>
              </a:rPr>
              <a:t>考核情况信息</a:t>
            </a:r>
            <a:endParaRPr lang="en-US" altLang="zh-CN" sz="1900" b="1" dirty="0">
              <a:latin typeface="仿宋_GB2312" panose="02010609030101010101" charset="-122"/>
              <a:ea typeface="仿宋_GB2312" panose="02010609030101010101" charset="-122"/>
            </a:endParaRPr>
          </a:p>
          <a:p>
            <a:pPr marL="363855" indent="-363855">
              <a:buAutoNum type="arabicPeriod"/>
            </a:pPr>
            <a:r>
              <a:rPr lang="zh-CN" altLang="en-US" sz="1900" b="1" dirty="0">
                <a:latin typeface="仿宋_GB2312" panose="02010609030101010101" charset="-122"/>
                <a:ea typeface="仿宋_GB2312" panose="02010609030101010101" charset="-122"/>
              </a:rPr>
              <a:t>外语</a:t>
            </a:r>
            <a:r>
              <a:rPr lang="zh-CN" altLang="en-US" sz="1900" b="1" dirty="0">
                <a:latin typeface="仿宋_GB2312" panose="02010609030101010101" charset="-122"/>
                <a:ea typeface="仿宋_GB2312" panose="02010609030101010101" charset="-122"/>
              </a:rPr>
              <a:t>计算机：按要求填写</a:t>
            </a:r>
            <a:endParaRPr lang="en-US" altLang="zh-CN" sz="1900" b="1" dirty="0">
              <a:latin typeface="仿宋_GB2312" panose="02010609030101010101" charset="-122"/>
              <a:ea typeface="仿宋_GB2312" panose="02010609030101010101" charset="-122"/>
            </a:endParaRPr>
          </a:p>
          <a:p>
            <a:pPr marL="363855" indent="-363855">
              <a:buAutoNum type="arabicPeriod"/>
            </a:pPr>
            <a:r>
              <a:rPr lang="zh-CN" altLang="en-US" sz="1900" b="1" dirty="0">
                <a:latin typeface="仿宋_GB2312" panose="02010609030101010101" charset="-122"/>
                <a:ea typeface="仿宋_GB2312" panose="02010609030101010101" charset="-122"/>
              </a:rPr>
              <a:t>继续教育经历</a:t>
            </a:r>
            <a:endParaRPr lang="en-US" altLang="zh-CN" sz="1900" b="1" dirty="0">
              <a:latin typeface="仿宋_GB2312" panose="02010609030101010101" charset="-122"/>
              <a:ea typeface="仿宋_GB2312" panose="02010609030101010101" charset="-122"/>
            </a:endParaRPr>
          </a:p>
          <a:p>
            <a:pPr marL="363855" indent="-363855">
              <a:buAutoNum type="arabicPeriod"/>
            </a:pPr>
            <a:r>
              <a:rPr lang="zh-CN" altLang="en-US" sz="1900" b="1" dirty="0">
                <a:latin typeface="仿宋_GB2312" panose="02010609030101010101" charset="-122"/>
                <a:ea typeface="仿宋_GB2312" panose="02010609030101010101" charset="-122"/>
              </a:rPr>
              <a:t>工作经历</a:t>
            </a:r>
            <a:endParaRPr lang="en-US" altLang="zh-CN" sz="1900" b="1" dirty="0">
              <a:latin typeface="仿宋_GB2312" panose="02010609030101010101" charset="-122"/>
              <a:ea typeface="仿宋_GB2312" panose="02010609030101010101" charset="-122"/>
            </a:endParaRPr>
          </a:p>
          <a:p>
            <a:pPr marL="363855" indent="-363855">
              <a:buAutoNum type="arabicPeriod"/>
            </a:pPr>
            <a:r>
              <a:rPr lang="zh-CN" altLang="en-US" sz="1900" b="1" dirty="0">
                <a:solidFill>
                  <a:srgbClr val="FF0000"/>
                </a:solidFill>
                <a:latin typeface="仿宋_GB2312" panose="02010609030101010101" charset="-122"/>
                <a:ea typeface="仿宋_GB2312" panose="02010609030101010101" charset="-122"/>
              </a:rPr>
              <a:t>受奖情况：按要求规范填写</a:t>
            </a:r>
            <a:r>
              <a:rPr lang="en-US" altLang="zh-CN" sz="1900" b="1" dirty="0">
                <a:solidFill>
                  <a:srgbClr val="FF0000"/>
                </a:solidFill>
                <a:latin typeface="仿宋_GB2312" panose="02010609030101010101" charset="-122"/>
                <a:ea typeface="仿宋_GB2312" panose="02010609030101010101" charset="-122"/>
              </a:rPr>
              <a:t>/3</a:t>
            </a:r>
            <a:r>
              <a:rPr lang="zh-CN" altLang="en-US" sz="1900" b="1" dirty="0">
                <a:solidFill>
                  <a:srgbClr val="FF0000"/>
                </a:solidFill>
                <a:latin typeface="仿宋_GB2312" panose="02010609030101010101" charset="-122"/>
                <a:ea typeface="仿宋_GB2312" panose="02010609030101010101" charset="-122"/>
              </a:rPr>
              <a:t>项</a:t>
            </a:r>
            <a:endParaRPr lang="en-US" altLang="zh-CN" sz="1900" b="1" dirty="0">
              <a:solidFill>
                <a:srgbClr val="FF0000"/>
              </a:solidFill>
              <a:latin typeface="仿宋_GB2312" panose="02010609030101010101" charset="-122"/>
              <a:ea typeface="仿宋_GB2312" panose="02010609030101010101" charset="-122"/>
            </a:endParaRPr>
          </a:p>
          <a:p>
            <a:pPr marL="363855" indent="-363855">
              <a:buAutoNum type="arabicPeriod"/>
            </a:pPr>
            <a:r>
              <a:rPr lang="zh-CN" altLang="en-US" sz="1900" b="1" dirty="0">
                <a:solidFill>
                  <a:srgbClr val="FF0000"/>
                </a:solidFill>
                <a:latin typeface="仿宋_GB2312" panose="02010609030101010101" charset="-122"/>
                <a:ea typeface="仿宋_GB2312" panose="02010609030101010101" charset="-122"/>
              </a:rPr>
              <a:t>代表性论文等：按要求规范填写</a:t>
            </a:r>
            <a:r>
              <a:rPr lang="en-US" altLang="zh-CN" sz="1900" b="1" dirty="0">
                <a:solidFill>
                  <a:srgbClr val="FF0000"/>
                </a:solidFill>
                <a:latin typeface="仿宋_GB2312" panose="02010609030101010101" charset="-122"/>
                <a:ea typeface="仿宋_GB2312" panose="02010609030101010101" charset="-122"/>
              </a:rPr>
              <a:t>/3</a:t>
            </a:r>
            <a:r>
              <a:rPr lang="zh-CN" altLang="en-US" sz="1900" b="1" dirty="0">
                <a:solidFill>
                  <a:srgbClr val="FF0000"/>
                </a:solidFill>
                <a:latin typeface="仿宋_GB2312" panose="02010609030101010101" charset="-122"/>
                <a:ea typeface="仿宋_GB2312" panose="02010609030101010101" charset="-122"/>
              </a:rPr>
              <a:t>项</a:t>
            </a:r>
            <a:endParaRPr lang="en-US" altLang="zh-CN" sz="1900" b="1" dirty="0">
              <a:solidFill>
                <a:srgbClr val="FF0000"/>
              </a:solidFill>
              <a:latin typeface="仿宋_GB2312" panose="02010609030101010101" charset="-122"/>
              <a:ea typeface="仿宋_GB2312" panose="02010609030101010101" charset="-122"/>
            </a:endParaRPr>
          </a:p>
          <a:p>
            <a:pPr marL="363855" indent="-363855">
              <a:buAutoNum type="arabicPeriod"/>
            </a:pPr>
            <a:r>
              <a:rPr lang="zh-CN" altLang="en-US" sz="1900" b="1" dirty="0">
                <a:latin typeface="仿宋_GB2312" panose="02010609030101010101" charset="-122"/>
                <a:ea typeface="仿宋_GB2312" panose="02010609030101010101" charset="-122"/>
              </a:rPr>
              <a:t>工作成绩：限</a:t>
            </a:r>
            <a:r>
              <a:rPr lang="en-US" altLang="zh-CN" sz="1900" b="1" dirty="0">
                <a:latin typeface="仿宋_GB2312" panose="02010609030101010101" charset="-122"/>
                <a:ea typeface="仿宋_GB2312" panose="02010609030101010101" charset="-122"/>
              </a:rPr>
              <a:t>1200</a:t>
            </a:r>
            <a:r>
              <a:rPr lang="zh-CN" altLang="en-US" sz="1900" b="1" dirty="0">
                <a:latin typeface="仿宋_GB2312" panose="02010609030101010101" charset="-122"/>
                <a:ea typeface="仿宋_GB2312" panose="02010609030101010101" charset="-122"/>
              </a:rPr>
              <a:t>字</a:t>
            </a:r>
            <a:endParaRPr lang="en-US" altLang="zh-CN" sz="1900" b="1" dirty="0">
              <a:latin typeface="仿宋_GB2312" panose="02010609030101010101" charset="-122"/>
              <a:ea typeface="仿宋_GB2312" panose="02010609030101010101" charset="-122"/>
            </a:endParaRPr>
          </a:p>
          <a:p>
            <a:pPr marL="363855" indent="-363855">
              <a:buAutoNum type="arabicPeriod"/>
            </a:pPr>
            <a:r>
              <a:rPr lang="zh-CN" altLang="en-US" sz="1900" b="1" dirty="0">
                <a:solidFill>
                  <a:srgbClr val="FF0000"/>
                </a:solidFill>
                <a:latin typeface="仿宋_GB2312" panose="02010609030101010101" charset="-122"/>
                <a:ea typeface="仿宋_GB2312" panose="02010609030101010101" charset="-122"/>
              </a:rPr>
              <a:t>附件信息：二寸照片、身份证、学历证明</a:t>
            </a:r>
            <a:endParaRPr lang="en-US" altLang="zh-CN" sz="1900" b="1" dirty="0">
              <a:solidFill>
                <a:srgbClr val="FF0000"/>
              </a:solidFill>
              <a:latin typeface="仿宋_GB2312" panose="02010609030101010101" charset="-122"/>
              <a:ea typeface="仿宋_GB2312" panose="02010609030101010101" charset="-122"/>
            </a:endParaRPr>
          </a:p>
          <a:p>
            <a:pPr marL="363855" indent="-363855" algn="ctr"/>
            <a:r>
              <a:rPr lang="zh-CN" altLang="en-US" sz="2500" b="1" dirty="0">
                <a:effectLst>
                  <a:outerShdw blurRad="38100" dist="19050" dir="2700000" algn="tl" rotWithShape="0">
                    <a:schemeClr val="dk1">
                      <a:alpha val="40000"/>
                    </a:schemeClr>
                  </a:outerShdw>
                </a:effectLst>
                <a:latin typeface="仿宋_GB2312" panose="02010609030101010101" charset="-122"/>
                <a:ea typeface="仿宋_GB2312" panose="02010609030101010101" charset="-122"/>
              </a:rPr>
              <a:t>确定申报</a:t>
            </a:r>
            <a:endParaRPr lang="zh-CN" altLang="en-US" sz="2500" b="1" dirty="0">
              <a:effectLst>
                <a:outerShdw blurRad="38100" dist="19050" dir="2700000" algn="tl" rotWithShape="0">
                  <a:schemeClr val="dk1">
                    <a:alpha val="40000"/>
                  </a:schemeClr>
                </a:outerShdw>
              </a:effectLst>
              <a:latin typeface="仿宋_GB2312" panose="02010609030101010101" charset="-122"/>
              <a:ea typeface="仿宋_GB2312" panose="02010609030101010101" charset="-122"/>
            </a:endParaRPr>
          </a:p>
          <a:p>
            <a:endParaRPr lang="zh-CN" altLang="en-US" sz="2500" b="1" dirty="0">
              <a:effectLst>
                <a:outerShdw blurRad="38100" dist="19050" dir="2700000" algn="tl" rotWithShape="0">
                  <a:schemeClr val="dk1">
                    <a:alpha val="40000"/>
                  </a:schemeClr>
                </a:outerShdw>
              </a:effectLst>
              <a:latin typeface="仿宋_GB2312" panose="02010609030101010101" charset="-122"/>
              <a:ea typeface="仿宋_GB2312" panose="02010609030101010101" charset="-122"/>
            </a:endParaRPr>
          </a:p>
          <a:p>
            <a:endParaRPr lang="zh-CN" altLang="en-US" sz="1900" b="1" dirty="0">
              <a:latin typeface="仿宋_GB2312" panose="02010609030101010101" charset="-122"/>
              <a:ea typeface="仿宋_GB2312" panose="02010609030101010101" charset="-122"/>
            </a:endParaRPr>
          </a:p>
        </p:txBody>
      </p:sp>
      <p:sp>
        <p:nvSpPr>
          <p:cNvPr id="9" name="文本框 8"/>
          <p:cNvSpPr txBox="1"/>
          <p:nvPr/>
        </p:nvSpPr>
        <p:spPr>
          <a:xfrm>
            <a:off x="702621" y="106573"/>
            <a:ext cx="2026130" cy="519809"/>
          </a:xfrm>
          <a:prstGeom prst="rect">
            <a:avLst/>
          </a:prstGeom>
          <a:noFill/>
        </p:spPr>
        <p:txBody>
          <a:bodyPr wrap="square" lIns="72823" tIns="36411" rIns="72823" bIns="36411" rtlCol="0">
            <a:spAutoFit/>
          </a:bodyPr>
          <a:lstStyle/>
          <a:p>
            <a:r>
              <a:rPr lang="zh-CN" altLang="en-US" sz="2900" b="1" dirty="0">
                <a:solidFill>
                  <a:srgbClr val="FF0000"/>
                </a:solidFill>
                <a:effectLst>
                  <a:outerShdw blurRad="38100" dist="19050" dir="2700000" algn="tl" rotWithShape="0">
                    <a:schemeClr val="dk1">
                      <a:alpha val="40000"/>
                    </a:schemeClr>
                  </a:outerShdw>
                </a:effectLst>
              </a:rPr>
              <a:t>基础信息</a:t>
            </a:r>
            <a:endParaRPr lang="zh-CN" altLang="en-US" sz="2900" b="1" dirty="0">
              <a:solidFill>
                <a:srgbClr val="FF0000"/>
              </a:solidFill>
              <a:effectLst>
                <a:outerShdw blurRad="38100" dist="19050" dir="2700000" algn="tl" rotWithShape="0">
                  <a:schemeClr val="dk1">
                    <a:alpha val="40000"/>
                  </a:schemeClr>
                </a:outerShdw>
              </a:effectLst>
            </a:endParaRPr>
          </a:p>
        </p:txBody>
      </p:sp>
    </p:spTree>
  </p:cSld>
  <p:clrMapOvr>
    <a:masterClrMapping/>
  </p:clrMapOvr>
  <mc:AlternateContent xmlns:mc="http://schemas.openxmlformats.org/markup-compatibility/2006">
    <mc:Choice xmlns:p14="http://schemas.microsoft.com/office/powerpoint/2010/main" Requires="p14">
      <p:transition spd="slow" p14:dur="1600" advTm="10000">
        <p14:gallery dir="l"/>
      </p:transition>
    </mc:Choice>
    <mc:Fallback>
      <p:transition spd="slow" advTm="10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1000" fill="hold"/>
                                        <p:tgtEl>
                                          <p:spTgt spid="7"/>
                                        </p:tgtEl>
                                        <p:attrNameLst>
                                          <p:attrName>ppt_w</p:attrName>
                                        </p:attrNameLst>
                                      </p:cBhvr>
                                      <p:tavLst>
                                        <p:tav tm="0">
                                          <p:val>
                                            <p:strVal val="#ppt_w*0.70"/>
                                          </p:val>
                                        </p:tav>
                                        <p:tav tm="100000">
                                          <p:val>
                                            <p:strVal val="#ppt_w"/>
                                          </p:val>
                                        </p:tav>
                                      </p:tavLst>
                                    </p:anim>
                                    <p:anim calcmode="lin" valueType="num">
                                      <p:cBhvr>
                                        <p:cTn id="8" dur="1000" fill="hold"/>
                                        <p:tgtEl>
                                          <p:spTgt spid="7"/>
                                        </p:tgtEl>
                                        <p:attrNameLst>
                                          <p:attrName>ppt_h</p:attrName>
                                        </p:attrNameLst>
                                      </p:cBhvr>
                                      <p:tavLst>
                                        <p:tav tm="0">
                                          <p:val>
                                            <p:strVal val="#ppt_h"/>
                                          </p:val>
                                        </p:tav>
                                        <p:tav tm="100000">
                                          <p:val>
                                            <p:strVal val="#ppt_h"/>
                                          </p:val>
                                        </p:tav>
                                      </p:tavLst>
                                    </p:anim>
                                    <p:animEffect transition="in" filter="fade">
                                      <p:cBhvr>
                                        <p:cTn id="9"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 name="Parallelogram 13"/>
          <p:cNvSpPr/>
          <p:nvPr/>
        </p:nvSpPr>
        <p:spPr>
          <a:xfrm>
            <a:off x="2499" y="194559"/>
            <a:ext cx="575457" cy="435044"/>
          </a:xfrm>
          <a:custGeom>
            <a:avLst/>
            <a:gdLst>
              <a:gd name="connsiteX0" fmla="*/ 0 w 2222628"/>
              <a:gd name="connsiteY0" fmla="*/ 964353 h 964353"/>
              <a:gd name="connsiteX1" fmla="*/ 505504 w 2222628"/>
              <a:gd name="connsiteY1" fmla="*/ 0 h 964353"/>
              <a:gd name="connsiteX2" fmla="*/ 2222628 w 2222628"/>
              <a:gd name="connsiteY2" fmla="*/ 0 h 964353"/>
              <a:gd name="connsiteX3" fmla="*/ 1717124 w 2222628"/>
              <a:gd name="connsiteY3" fmla="*/ 964353 h 964353"/>
              <a:gd name="connsiteX4" fmla="*/ 0 w 2222628"/>
              <a:gd name="connsiteY4" fmla="*/ 964353 h 964353"/>
              <a:gd name="connsiteX0-1" fmla="*/ 0 w 2222628"/>
              <a:gd name="connsiteY0-2" fmla="*/ 964353 h 964353"/>
              <a:gd name="connsiteX1-3" fmla="*/ 19729 w 2222628"/>
              <a:gd name="connsiteY1-4" fmla="*/ 0 h 964353"/>
              <a:gd name="connsiteX2-5" fmla="*/ 2222628 w 2222628"/>
              <a:gd name="connsiteY2-6" fmla="*/ 0 h 964353"/>
              <a:gd name="connsiteX3-7" fmla="*/ 1717124 w 2222628"/>
              <a:gd name="connsiteY3-8" fmla="*/ 964353 h 964353"/>
              <a:gd name="connsiteX4-9" fmla="*/ 0 w 2222628"/>
              <a:gd name="connsiteY4-10" fmla="*/ 964353 h 964353"/>
              <a:gd name="connsiteX0-11" fmla="*/ 0 w 2222628"/>
              <a:gd name="connsiteY0-12" fmla="*/ 964353 h 964353"/>
              <a:gd name="connsiteX1-13" fmla="*/ 679 w 2222628"/>
              <a:gd name="connsiteY1-14" fmla="*/ 0 h 964353"/>
              <a:gd name="connsiteX2-15" fmla="*/ 2222628 w 2222628"/>
              <a:gd name="connsiteY2-16" fmla="*/ 0 h 964353"/>
              <a:gd name="connsiteX3-17" fmla="*/ 1717124 w 2222628"/>
              <a:gd name="connsiteY3-18" fmla="*/ 964353 h 964353"/>
              <a:gd name="connsiteX4-19" fmla="*/ 0 w 2222628"/>
              <a:gd name="connsiteY4-20" fmla="*/ 964353 h 964353"/>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2222628" h="964353">
                <a:moveTo>
                  <a:pt x="0" y="964353"/>
                </a:moveTo>
                <a:cubicBezTo>
                  <a:pt x="226" y="642902"/>
                  <a:pt x="453" y="321451"/>
                  <a:pt x="679" y="0"/>
                </a:cubicBezTo>
                <a:lnTo>
                  <a:pt x="2222628" y="0"/>
                </a:lnTo>
                <a:lnTo>
                  <a:pt x="1717124" y="964353"/>
                </a:lnTo>
                <a:lnTo>
                  <a:pt x="0" y="964353"/>
                </a:lnTo>
                <a:close/>
              </a:path>
            </a:pathLst>
          </a:custGeom>
          <a:solidFill>
            <a:srgbClr val="09425E"/>
          </a:solidFill>
          <a:ln>
            <a:noFill/>
          </a:ln>
        </p:spPr>
        <p:style>
          <a:lnRef idx="2">
            <a:schemeClr val="accent1">
              <a:shade val="50000"/>
            </a:schemeClr>
          </a:lnRef>
          <a:fillRef idx="1">
            <a:schemeClr val="accent1"/>
          </a:fillRef>
          <a:effectRef idx="0">
            <a:schemeClr val="accent1"/>
          </a:effectRef>
          <a:fontRef idx="minor">
            <a:schemeClr val="lt1"/>
          </a:fontRef>
        </p:style>
        <p:txBody>
          <a:bodyPr lIns="72823" tIns="36411" rIns="72823" bIns="36411" rtlCol="0" anchor="ctr"/>
          <a:lstStyle/>
          <a:p>
            <a:pPr algn="ctr"/>
            <a:endParaRPr lang="en-GB">
              <a:solidFill>
                <a:schemeClr val="tx1">
                  <a:lumMod val="65000"/>
                  <a:lumOff val="35000"/>
                </a:schemeClr>
              </a:solidFill>
            </a:endParaRPr>
          </a:p>
        </p:txBody>
      </p:sp>
      <p:pic>
        <p:nvPicPr>
          <p:cNvPr id="2" name="图片 1" descr="16"/>
          <p:cNvPicPr>
            <a:picLocks noChangeAspect="1"/>
          </p:cNvPicPr>
          <p:nvPr/>
        </p:nvPicPr>
        <p:blipFill>
          <a:blip r:embed="rId1" cstate="print"/>
          <a:srcRect l="24731" t="13471" r="13633" b="5631"/>
          <a:stretch>
            <a:fillRect/>
          </a:stretch>
        </p:blipFill>
        <p:spPr>
          <a:xfrm>
            <a:off x="2267261" y="723131"/>
            <a:ext cx="5622318" cy="5510484"/>
          </a:xfrm>
          <a:prstGeom prst="rect">
            <a:avLst/>
          </a:prstGeom>
        </p:spPr>
      </p:pic>
      <p:sp>
        <p:nvSpPr>
          <p:cNvPr id="3" name="椭圆 2"/>
          <p:cNvSpPr/>
          <p:nvPr/>
        </p:nvSpPr>
        <p:spPr bwMode="auto">
          <a:xfrm>
            <a:off x="2594638" y="1127747"/>
            <a:ext cx="1010581" cy="1547415"/>
          </a:xfrm>
          <a:prstGeom prst="ellipse">
            <a:avLst/>
          </a:prstGeom>
          <a:noFill/>
          <a:ln w="50800" cap="flat" cmpd="sng" algn="ctr">
            <a:solidFill>
              <a:srgbClr val="FF0000"/>
            </a:solidFill>
            <a:prstDash val="solid"/>
            <a:round/>
            <a:headEnd type="none" w="med" len="med"/>
            <a:tailEnd type="none" w="med" len="med"/>
          </a:ln>
          <a:effectLst/>
        </p:spPr>
        <p:txBody>
          <a:bodyPr vert="horz" wrap="square" lIns="76801" tIns="38400" rIns="76801" bIns="38400" numCol="1" rtlCol="0" anchor="t" anchorCtr="0" compatLnSpc="1"/>
          <a:lstStyle/>
          <a:p>
            <a:pPr defTabSz="728345" fontAlgn="base">
              <a:spcBef>
                <a:spcPct val="0"/>
              </a:spcBef>
              <a:spcAft>
                <a:spcPct val="0"/>
              </a:spcAft>
            </a:pPr>
            <a:endParaRPr lang="zh-CN" altLang="en-US" sz="1500" dirty="0">
              <a:latin typeface="Arial" panose="020B0604020202020204" pitchFamily="34" charset="0"/>
            </a:endParaRPr>
          </a:p>
        </p:txBody>
      </p:sp>
      <p:sp>
        <p:nvSpPr>
          <p:cNvPr id="6" name="任意多边形 5"/>
          <p:cNvSpPr/>
          <p:nvPr/>
        </p:nvSpPr>
        <p:spPr bwMode="auto">
          <a:xfrm rot="21360000">
            <a:off x="1929095" y="2951805"/>
            <a:ext cx="1505938" cy="826693"/>
          </a:xfrm>
          <a:custGeom>
            <a:avLst/>
            <a:gdLst>
              <a:gd name="connsiteX0" fmla="*/ 0 w 3213100"/>
              <a:gd name="connsiteY0" fmla="*/ 2146300 h 2146300"/>
              <a:gd name="connsiteX1" fmla="*/ 2667000 w 3213100"/>
              <a:gd name="connsiteY1" fmla="*/ 279400 h 2146300"/>
              <a:gd name="connsiteX2" fmla="*/ 2667000 w 3213100"/>
              <a:gd name="connsiteY2" fmla="*/ 0 h 2146300"/>
              <a:gd name="connsiteX3" fmla="*/ 3213100 w 3213100"/>
              <a:gd name="connsiteY3" fmla="*/ 406400 h 2146300"/>
              <a:gd name="connsiteX4" fmla="*/ 2794000 w 3213100"/>
              <a:gd name="connsiteY4" fmla="*/ 1028700 h 2146300"/>
              <a:gd name="connsiteX5" fmla="*/ 2794000 w 3213100"/>
              <a:gd name="connsiteY5" fmla="*/ 800100 h 2146300"/>
              <a:gd name="connsiteX6" fmla="*/ 0 w 3213100"/>
              <a:gd name="connsiteY6" fmla="*/ 2146300 h 2146300"/>
              <a:gd name="connsiteX0-1" fmla="*/ 0 w 3213100"/>
              <a:gd name="connsiteY0-2" fmla="*/ 2146300 h 2146300"/>
              <a:gd name="connsiteX1-3" fmla="*/ 2667000 w 3213100"/>
              <a:gd name="connsiteY1-4" fmla="*/ 279400 h 2146300"/>
              <a:gd name="connsiteX2-5" fmla="*/ 2667000 w 3213100"/>
              <a:gd name="connsiteY2-6" fmla="*/ 0 h 2146300"/>
              <a:gd name="connsiteX3-7" fmla="*/ 3213100 w 3213100"/>
              <a:gd name="connsiteY3-8" fmla="*/ 406400 h 2146300"/>
              <a:gd name="connsiteX4-9" fmla="*/ 2794000 w 3213100"/>
              <a:gd name="connsiteY4-10" fmla="*/ 1028700 h 2146300"/>
              <a:gd name="connsiteX5-11" fmla="*/ 2794000 w 3213100"/>
              <a:gd name="connsiteY5-12" fmla="*/ 800100 h 2146300"/>
              <a:gd name="connsiteX6-13" fmla="*/ 0 w 3213100"/>
              <a:gd name="connsiteY6-14" fmla="*/ 2146300 h 2146300"/>
              <a:gd name="connsiteX0-15" fmla="*/ 0 w 3213100"/>
              <a:gd name="connsiteY0-16" fmla="*/ 2146300 h 2146300"/>
              <a:gd name="connsiteX1-17" fmla="*/ 2667000 w 3213100"/>
              <a:gd name="connsiteY1-18" fmla="*/ 279400 h 2146300"/>
              <a:gd name="connsiteX2-19" fmla="*/ 2667000 w 3213100"/>
              <a:gd name="connsiteY2-20" fmla="*/ 0 h 2146300"/>
              <a:gd name="connsiteX3-21" fmla="*/ 3213100 w 3213100"/>
              <a:gd name="connsiteY3-22" fmla="*/ 406400 h 2146300"/>
              <a:gd name="connsiteX4-23" fmla="*/ 2794000 w 3213100"/>
              <a:gd name="connsiteY4-24" fmla="*/ 1028700 h 2146300"/>
              <a:gd name="connsiteX5-25" fmla="*/ 2794000 w 3213100"/>
              <a:gd name="connsiteY5-26" fmla="*/ 800100 h 2146300"/>
              <a:gd name="connsiteX6-27" fmla="*/ 0 w 3213100"/>
              <a:gd name="connsiteY6-28" fmla="*/ 2146300 h 2146300"/>
              <a:gd name="connsiteX0-29" fmla="*/ 0 w 3213100"/>
              <a:gd name="connsiteY0-30" fmla="*/ 2146300 h 2146300"/>
              <a:gd name="connsiteX1-31" fmla="*/ 2667000 w 3213100"/>
              <a:gd name="connsiteY1-32" fmla="*/ 279400 h 2146300"/>
              <a:gd name="connsiteX2-33" fmla="*/ 2667000 w 3213100"/>
              <a:gd name="connsiteY2-34" fmla="*/ 0 h 2146300"/>
              <a:gd name="connsiteX3-35" fmla="*/ 3213100 w 3213100"/>
              <a:gd name="connsiteY3-36" fmla="*/ 406400 h 2146300"/>
              <a:gd name="connsiteX4-37" fmla="*/ 2794000 w 3213100"/>
              <a:gd name="connsiteY4-38" fmla="*/ 1028700 h 2146300"/>
              <a:gd name="connsiteX5-39" fmla="*/ 2794000 w 3213100"/>
              <a:gd name="connsiteY5-40" fmla="*/ 800100 h 2146300"/>
              <a:gd name="connsiteX6-41" fmla="*/ 0 w 3213100"/>
              <a:gd name="connsiteY6-42" fmla="*/ 2146300 h 2146300"/>
              <a:gd name="connsiteX0-43" fmla="*/ 0 w 3213100"/>
              <a:gd name="connsiteY0-44" fmla="*/ 2146300 h 2146300"/>
              <a:gd name="connsiteX1-45" fmla="*/ 2667000 w 3213100"/>
              <a:gd name="connsiteY1-46" fmla="*/ 279400 h 2146300"/>
              <a:gd name="connsiteX2-47" fmla="*/ 2667000 w 3213100"/>
              <a:gd name="connsiteY2-48" fmla="*/ 0 h 2146300"/>
              <a:gd name="connsiteX3-49" fmla="*/ 3213100 w 3213100"/>
              <a:gd name="connsiteY3-50" fmla="*/ 406400 h 2146300"/>
              <a:gd name="connsiteX4-51" fmla="*/ 2794000 w 3213100"/>
              <a:gd name="connsiteY4-52" fmla="*/ 1028700 h 2146300"/>
              <a:gd name="connsiteX5-53" fmla="*/ 2794000 w 3213100"/>
              <a:gd name="connsiteY5-54" fmla="*/ 800100 h 2146300"/>
              <a:gd name="connsiteX6-55" fmla="*/ 0 w 3213100"/>
              <a:gd name="connsiteY6-56" fmla="*/ 2146300 h 2146300"/>
              <a:gd name="connsiteX0-57" fmla="*/ 0 w 3213100"/>
              <a:gd name="connsiteY0-58" fmla="*/ 2146300 h 2146300"/>
              <a:gd name="connsiteX1-59" fmla="*/ 2667000 w 3213100"/>
              <a:gd name="connsiteY1-60" fmla="*/ 279400 h 2146300"/>
              <a:gd name="connsiteX2-61" fmla="*/ 2667000 w 3213100"/>
              <a:gd name="connsiteY2-62" fmla="*/ 0 h 2146300"/>
              <a:gd name="connsiteX3-63" fmla="*/ 3213100 w 3213100"/>
              <a:gd name="connsiteY3-64" fmla="*/ 406400 h 2146300"/>
              <a:gd name="connsiteX4-65" fmla="*/ 2794000 w 3213100"/>
              <a:gd name="connsiteY4-66" fmla="*/ 1028700 h 2146300"/>
              <a:gd name="connsiteX5-67" fmla="*/ 2794000 w 3213100"/>
              <a:gd name="connsiteY5-68" fmla="*/ 800100 h 2146300"/>
              <a:gd name="connsiteX6-69" fmla="*/ 0 w 3213100"/>
              <a:gd name="connsiteY6-70" fmla="*/ 2146300 h 2146300"/>
              <a:gd name="connsiteX0-71" fmla="*/ 0 w 2377840"/>
              <a:gd name="connsiteY0-72" fmla="*/ 2791247 h 2791247"/>
              <a:gd name="connsiteX1-73" fmla="*/ 1831740 w 2377840"/>
              <a:gd name="connsiteY1-74" fmla="*/ 279400 h 2791247"/>
              <a:gd name="connsiteX2-75" fmla="*/ 1831740 w 2377840"/>
              <a:gd name="connsiteY2-76" fmla="*/ 0 h 2791247"/>
              <a:gd name="connsiteX3-77" fmla="*/ 2377840 w 2377840"/>
              <a:gd name="connsiteY3-78" fmla="*/ 406400 h 2791247"/>
              <a:gd name="connsiteX4-79" fmla="*/ 1958740 w 2377840"/>
              <a:gd name="connsiteY4-80" fmla="*/ 1028700 h 2791247"/>
              <a:gd name="connsiteX5-81" fmla="*/ 1958740 w 2377840"/>
              <a:gd name="connsiteY5-82" fmla="*/ 800100 h 2791247"/>
              <a:gd name="connsiteX6-83" fmla="*/ 0 w 2377840"/>
              <a:gd name="connsiteY6-84" fmla="*/ 2791247 h 2791247"/>
              <a:gd name="connsiteX0-85" fmla="*/ 30974 w 2408814"/>
              <a:gd name="connsiteY0-86" fmla="*/ 2791247 h 2791247"/>
              <a:gd name="connsiteX1-87" fmla="*/ 1862714 w 2408814"/>
              <a:gd name="connsiteY1-88" fmla="*/ 279400 h 2791247"/>
              <a:gd name="connsiteX2-89" fmla="*/ 1862714 w 2408814"/>
              <a:gd name="connsiteY2-90" fmla="*/ 0 h 2791247"/>
              <a:gd name="connsiteX3-91" fmla="*/ 2408814 w 2408814"/>
              <a:gd name="connsiteY3-92" fmla="*/ 406400 h 2791247"/>
              <a:gd name="connsiteX4-93" fmla="*/ 1989714 w 2408814"/>
              <a:gd name="connsiteY4-94" fmla="*/ 1028700 h 2791247"/>
              <a:gd name="connsiteX5-95" fmla="*/ 1989714 w 2408814"/>
              <a:gd name="connsiteY5-96" fmla="*/ 800100 h 2791247"/>
              <a:gd name="connsiteX6-97" fmla="*/ 30974 w 2408814"/>
              <a:gd name="connsiteY6-98" fmla="*/ 2791247 h 2791247"/>
              <a:gd name="connsiteX0-99" fmla="*/ 30974 w 2408814"/>
              <a:gd name="connsiteY0-100" fmla="*/ 2791247 h 2791247"/>
              <a:gd name="connsiteX1-101" fmla="*/ 1862714 w 2408814"/>
              <a:gd name="connsiteY1-102" fmla="*/ 279400 h 2791247"/>
              <a:gd name="connsiteX2-103" fmla="*/ 1862714 w 2408814"/>
              <a:gd name="connsiteY2-104" fmla="*/ 0 h 2791247"/>
              <a:gd name="connsiteX3-105" fmla="*/ 2408814 w 2408814"/>
              <a:gd name="connsiteY3-106" fmla="*/ 406400 h 2791247"/>
              <a:gd name="connsiteX4-107" fmla="*/ 1989714 w 2408814"/>
              <a:gd name="connsiteY4-108" fmla="*/ 1028700 h 2791247"/>
              <a:gd name="connsiteX5-109" fmla="*/ 1989714 w 2408814"/>
              <a:gd name="connsiteY5-110" fmla="*/ 800100 h 2791247"/>
              <a:gd name="connsiteX6-111" fmla="*/ 30974 w 2408814"/>
              <a:gd name="connsiteY6-112" fmla="*/ 2791247 h 2791247"/>
              <a:gd name="connsiteX0-113" fmla="*/ 30974 w 2408814"/>
              <a:gd name="connsiteY0-114" fmla="*/ 2791247 h 2791247"/>
              <a:gd name="connsiteX1-115" fmla="*/ 1862714 w 2408814"/>
              <a:gd name="connsiteY1-116" fmla="*/ 279400 h 2791247"/>
              <a:gd name="connsiteX2-117" fmla="*/ 1862714 w 2408814"/>
              <a:gd name="connsiteY2-118" fmla="*/ 0 h 2791247"/>
              <a:gd name="connsiteX3-119" fmla="*/ 2408814 w 2408814"/>
              <a:gd name="connsiteY3-120" fmla="*/ 406400 h 2791247"/>
              <a:gd name="connsiteX4-121" fmla="*/ 1989714 w 2408814"/>
              <a:gd name="connsiteY4-122" fmla="*/ 1028700 h 2791247"/>
              <a:gd name="connsiteX5-123" fmla="*/ 1989714 w 2408814"/>
              <a:gd name="connsiteY5-124" fmla="*/ 800100 h 2791247"/>
              <a:gd name="connsiteX6-125" fmla="*/ 30974 w 2408814"/>
              <a:gd name="connsiteY6-126" fmla="*/ 2791247 h 2791247"/>
              <a:gd name="connsiteX0-127" fmla="*/ 28845 w 2406685"/>
              <a:gd name="connsiteY0-128" fmla="*/ 2791247 h 2791247"/>
              <a:gd name="connsiteX1-129" fmla="*/ 1860585 w 2406685"/>
              <a:gd name="connsiteY1-130" fmla="*/ 279400 h 2791247"/>
              <a:gd name="connsiteX2-131" fmla="*/ 1860585 w 2406685"/>
              <a:gd name="connsiteY2-132" fmla="*/ 0 h 2791247"/>
              <a:gd name="connsiteX3-133" fmla="*/ 2406685 w 2406685"/>
              <a:gd name="connsiteY3-134" fmla="*/ 406400 h 2791247"/>
              <a:gd name="connsiteX4-135" fmla="*/ 1987585 w 2406685"/>
              <a:gd name="connsiteY4-136" fmla="*/ 1028700 h 2791247"/>
              <a:gd name="connsiteX5-137" fmla="*/ 1987585 w 2406685"/>
              <a:gd name="connsiteY5-138" fmla="*/ 800100 h 2791247"/>
              <a:gd name="connsiteX6-139" fmla="*/ 28845 w 2406685"/>
              <a:gd name="connsiteY6-140" fmla="*/ 2791247 h 2791247"/>
              <a:gd name="connsiteX0-141" fmla="*/ 28845 w 2406685"/>
              <a:gd name="connsiteY0-142" fmla="*/ 2791247 h 2791247"/>
              <a:gd name="connsiteX1-143" fmla="*/ 1860585 w 2406685"/>
              <a:gd name="connsiteY1-144" fmla="*/ 279400 h 2791247"/>
              <a:gd name="connsiteX2-145" fmla="*/ 1860585 w 2406685"/>
              <a:gd name="connsiteY2-146" fmla="*/ 0 h 2791247"/>
              <a:gd name="connsiteX3-147" fmla="*/ 2406685 w 2406685"/>
              <a:gd name="connsiteY3-148" fmla="*/ 406400 h 2791247"/>
              <a:gd name="connsiteX4-149" fmla="*/ 1987585 w 2406685"/>
              <a:gd name="connsiteY4-150" fmla="*/ 1028700 h 2791247"/>
              <a:gd name="connsiteX5-151" fmla="*/ 1892429 w 2406685"/>
              <a:gd name="connsiteY5-152" fmla="*/ 793756 h 2791247"/>
              <a:gd name="connsiteX6-153" fmla="*/ 28845 w 2406685"/>
              <a:gd name="connsiteY6-154" fmla="*/ 2791247 h 2791247"/>
              <a:gd name="connsiteX0-155" fmla="*/ 28845 w 2406685"/>
              <a:gd name="connsiteY0-156" fmla="*/ 2791247 h 2791247"/>
              <a:gd name="connsiteX1-157" fmla="*/ 1860585 w 2406685"/>
              <a:gd name="connsiteY1-158" fmla="*/ 279400 h 2791247"/>
              <a:gd name="connsiteX2-159" fmla="*/ 1860585 w 2406685"/>
              <a:gd name="connsiteY2-160" fmla="*/ 0 h 2791247"/>
              <a:gd name="connsiteX3-161" fmla="*/ 2406685 w 2406685"/>
              <a:gd name="connsiteY3-162" fmla="*/ 406400 h 2791247"/>
              <a:gd name="connsiteX4-163" fmla="*/ 1917804 w 2406685"/>
              <a:gd name="connsiteY4-164" fmla="*/ 1066763 h 2791247"/>
              <a:gd name="connsiteX5-165" fmla="*/ 1892429 w 2406685"/>
              <a:gd name="connsiteY5-166" fmla="*/ 793756 h 2791247"/>
              <a:gd name="connsiteX6-167" fmla="*/ 28845 w 2406685"/>
              <a:gd name="connsiteY6-168" fmla="*/ 2791247 h 2791247"/>
              <a:gd name="connsiteX0-169" fmla="*/ 28845 w 2406685"/>
              <a:gd name="connsiteY0-170" fmla="*/ 2791247 h 2791247"/>
              <a:gd name="connsiteX1-171" fmla="*/ 1860585 w 2406685"/>
              <a:gd name="connsiteY1-172" fmla="*/ 279400 h 2791247"/>
              <a:gd name="connsiteX2-173" fmla="*/ 1860585 w 2406685"/>
              <a:gd name="connsiteY2-174" fmla="*/ 0 h 2791247"/>
              <a:gd name="connsiteX3-175" fmla="*/ 2406685 w 2406685"/>
              <a:gd name="connsiteY3-176" fmla="*/ 406400 h 2791247"/>
              <a:gd name="connsiteX4-177" fmla="*/ 1924148 w 2406685"/>
              <a:gd name="connsiteY4-178" fmla="*/ 1104825 h 2791247"/>
              <a:gd name="connsiteX5-179" fmla="*/ 1892429 w 2406685"/>
              <a:gd name="connsiteY5-180" fmla="*/ 793756 h 2791247"/>
              <a:gd name="connsiteX6-181" fmla="*/ 28845 w 2406685"/>
              <a:gd name="connsiteY6-182" fmla="*/ 2791247 h 2791247"/>
              <a:gd name="connsiteX0-183" fmla="*/ 28845 w 2520872"/>
              <a:gd name="connsiteY0-184" fmla="*/ 2791247 h 2791247"/>
              <a:gd name="connsiteX1-185" fmla="*/ 1860585 w 2520872"/>
              <a:gd name="connsiteY1-186" fmla="*/ 279400 h 2791247"/>
              <a:gd name="connsiteX2-187" fmla="*/ 1860585 w 2520872"/>
              <a:gd name="connsiteY2-188" fmla="*/ 0 h 2791247"/>
              <a:gd name="connsiteX3-189" fmla="*/ 2520872 w 2520872"/>
              <a:gd name="connsiteY3-190" fmla="*/ 450806 h 2791247"/>
              <a:gd name="connsiteX4-191" fmla="*/ 1924148 w 2520872"/>
              <a:gd name="connsiteY4-192" fmla="*/ 1104825 h 2791247"/>
              <a:gd name="connsiteX5-193" fmla="*/ 1892429 w 2520872"/>
              <a:gd name="connsiteY5-194" fmla="*/ 793756 h 2791247"/>
              <a:gd name="connsiteX6-195" fmla="*/ 28845 w 2520872"/>
              <a:gd name="connsiteY6-196" fmla="*/ 2791247 h 2791247"/>
              <a:gd name="connsiteX0-197" fmla="*/ 28845 w 2520872"/>
              <a:gd name="connsiteY0-198" fmla="*/ 2791247 h 2791247"/>
              <a:gd name="connsiteX1-199" fmla="*/ 1860585 w 2520872"/>
              <a:gd name="connsiteY1-200" fmla="*/ 279400 h 2791247"/>
              <a:gd name="connsiteX2-201" fmla="*/ 1860585 w 2520872"/>
              <a:gd name="connsiteY2-202" fmla="*/ 0 h 2791247"/>
              <a:gd name="connsiteX3-203" fmla="*/ 2520872 w 2520872"/>
              <a:gd name="connsiteY3-204" fmla="*/ 450806 h 2791247"/>
              <a:gd name="connsiteX4-205" fmla="*/ 1886086 w 2520872"/>
              <a:gd name="connsiteY4-206" fmla="*/ 1079450 h 2791247"/>
              <a:gd name="connsiteX5-207" fmla="*/ 1892429 w 2520872"/>
              <a:gd name="connsiteY5-208" fmla="*/ 793756 h 2791247"/>
              <a:gd name="connsiteX6-209" fmla="*/ 28845 w 2520872"/>
              <a:gd name="connsiteY6-210" fmla="*/ 2791247 h 2791247"/>
              <a:gd name="connsiteX0-211" fmla="*/ 28845 w 2520872"/>
              <a:gd name="connsiteY0-212" fmla="*/ 2791247 h 2791247"/>
              <a:gd name="connsiteX1-213" fmla="*/ 1860585 w 2520872"/>
              <a:gd name="connsiteY1-214" fmla="*/ 279400 h 2791247"/>
              <a:gd name="connsiteX2-215" fmla="*/ 1860585 w 2520872"/>
              <a:gd name="connsiteY2-216" fmla="*/ 0 h 2791247"/>
              <a:gd name="connsiteX3-217" fmla="*/ 2520872 w 2520872"/>
              <a:gd name="connsiteY3-218" fmla="*/ 450806 h 2791247"/>
              <a:gd name="connsiteX4-219" fmla="*/ 1886086 w 2520872"/>
              <a:gd name="connsiteY4-220" fmla="*/ 1098482 h 2791247"/>
              <a:gd name="connsiteX5-221" fmla="*/ 1892429 w 2520872"/>
              <a:gd name="connsiteY5-222" fmla="*/ 793756 h 2791247"/>
              <a:gd name="connsiteX6-223" fmla="*/ 28845 w 2520872"/>
              <a:gd name="connsiteY6-224" fmla="*/ 2791247 h 2791247"/>
              <a:gd name="connsiteX0-225" fmla="*/ 28845 w 2520872"/>
              <a:gd name="connsiteY0-226" fmla="*/ 2791247 h 2791247"/>
              <a:gd name="connsiteX1-227" fmla="*/ 1860585 w 2520872"/>
              <a:gd name="connsiteY1-228" fmla="*/ 279400 h 2791247"/>
              <a:gd name="connsiteX2-229" fmla="*/ 1860585 w 2520872"/>
              <a:gd name="connsiteY2-230" fmla="*/ 0 h 2791247"/>
              <a:gd name="connsiteX3-231" fmla="*/ 2520872 w 2520872"/>
              <a:gd name="connsiteY3-232" fmla="*/ 450806 h 2791247"/>
              <a:gd name="connsiteX4-233" fmla="*/ 1898774 w 2520872"/>
              <a:gd name="connsiteY4-234" fmla="*/ 1104826 h 2791247"/>
              <a:gd name="connsiteX5-235" fmla="*/ 1892429 w 2520872"/>
              <a:gd name="connsiteY5-236" fmla="*/ 793756 h 2791247"/>
              <a:gd name="connsiteX6-237" fmla="*/ 28845 w 2520872"/>
              <a:gd name="connsiteY6-238" fmla="*/ 2791247 h 2791247"/>
              <a:gd name="connsiteX0-239" fmla="*/ 28845 w 2520872"/>
              <a:gd name="connsiteY0-240" fmla="*/ 2791247 h 2791247"/>
              <a:gd name="connsiteX1-241" fmla="*/ 1860585 w 2520872"/>
              <a:gd name="connsiteY1-242" fmla="*/ 279400 h 2791247"/>
              <a:gd name="connsiteX2-243" fmla="*/ 1860585 w 2520872"/>
              <a:gd name="connsiteY2-244" fmla="*/ 0 h 2791247"/>
              <a:gd name="connsiteX3-245" fmla="*/ 2520872 w 2520872"/>
              <a:gd name="connsiteY3-246" fmla="*/ 450806 h 2791247"/>
              <a:gd name="connsiteX4-247" fmla="*/ 1898774 w 2520872"/>
              <a:gd name="connsiteY4-248" fmla="*/ 1104826 h 2791247"/>
              <a:gd name="connsiteX5-249" fmla="*/ 1892429 w 2520872"/>
              <a:gd name="connsiteY5-250" fmla="*/ 793756 h 2791247"/>
              <a:gd name="connsiteX6-251" fmla="*/ 28845 w 2520872"/>
              <a:gd name="connsiteY6-252" fmla="*/ 2791247 h 2791247"/>
              <a:gd name="connsiteX0-253" fmla="*/ 54202 w 2546229"/>
              <a:gd name="connsiteY0-254" fmla="*/ 2791247 h 2791247"/>
              <a:gd name="connsiteX1-255" fmla="*/ 1885942 w 2546229"/>
              <a:gd name="connsiteY1-256" fmla="*/ 279400 h 2791247"/>
              <a:gd name="connsiteX2-257" fmla="*/ 1885942 w 2546229"/>
              <a:gd name="connsiteY2-258" fmla="*/ 0 h 2791247"/>
              <a:gd name="connsiteX3-259" fmla="*/ 2546229 w 2546229"/>
              <a:gd name="connsiteY3-260" fmla="*/ 450806 h 2791247"/>
              <a:gd name="connsiteX4-261" fmla="*/ 1924131 w 2546229"/>
              <a:gd name="connsiteY4-262" fmla="*/ 1104826 h 2791247"/>
              <a:gd name="connsiteX5-263" fmla="*/ 1917786 w 2546229"/>
              <a:gd name="connsiteY5-264" fmla="*/ 793756 h 2791247"/>
              <a:gd name="connsiteX6-265" fmla="*/ 54202 w 2546229"/>
              <a:gd name="connsiteY6-266" fmla="*/ 2791247 h 2791247"/>
              <a:gd name="connsiteX0-267" fmla="*/ 33005 w 2525032"/>
              <a:gd name="connsiteY0-268" fmla="*/ 2791247 h 2791247"/>
              <a:gd name="connsiteX1-269" fmla="*/ 1864745 w 2525032"/>
              <a:gd name="connsiteY1-270" fmla="*/ 279400 h 2791247"/>
              <a:gd name="connsiteX2-271" fmla="*/ 1864745 w 2525032"/>
              <a:gd name="connsiteY2-272" fmla="*/ 0 h 2791247"/>
              <a:gd name="connsiteX3-273" fmla="*/ 2525032 w 2525032"/>
              <a:gd name="connsiteY3-274" fmla="*/ 450806 h 2791247"/>
              <a:gd name="connsiteX4-275" fmla="*/ 1902934 w 2525032"/>
              <a:gd name="connsiteY4-276" fmla="*/ 1104826 h 2791247"/>
              <a:gd name="connsiteX5-277" fmla="*/ 1896589 w 2525032"/>
              <a:gd name="connsiteY5-278" fmla="*/ 793756 h 2791247"/>
              <a:gd name="connsiteX6-279" fmla="*/ 33005 w 2525032"/>
              <a:gd name="connsiteY6-280" fmla="*/ 2791247 h 2791247"/>
              <a:gd name="connsiteX0-281" fmla="*/ 17588 w 2897981"/>
              <a:gd name="connsiteY0-282" fmla="*/ 2774284 h 2774284"/>
              <a:gd name="connsiteX1-283" fmla="*/ 2237694 w 2897981"/>
              <a:gd name="connsiteY1-284" fmla="*/ 279400 h 2774284"/>
              <a:gd name="connsiteX2-285" fmla="*/ 2237694 w 2897981"/>
              <a:gd name="connsiteY2-286" fmla="*/ 0 h 2774284"/>
              <a:gd name="connsiteX3-287" fmla="*/ 2897981 w 2897981"/>
              <a:gd name="connsiteY3-288" fmla="*/ 450806 h 2774284"/>
              <a:gd name="connsiteX4-289" fmla="*/ 2275883 w 2897981"/>
              <a:gd name="connsiteY4-290" fmla="*/ 1104826 h 2774284"/>
              <a:gd name="connsiteX5-291" fmla="*/ 2269538 w 2897981"/>
              <a:gd name="connsiteY5-292" fmla="*/ 793756 h 2774284"/>
              <a:gd name="connsiteX6-293" fmla="*/ 17588 w 2897981"/>
              <a:gd name="connsiteY6-294" fmla="*/ 2774284 h 2774284"/>
              <a:gd name="connsiteX0-295" fmla="*/ 17588 w 2897981"/>
              <a:gd name="connsiteY0-296" fmla="*/ 2774284 h 2774284"/>
              <a:gd name="connsiteX1-297" fmla="*/ 2237694 w 2897981"/>
              <a:gd name="connsiteY1-298" fmla="*/ 279400 h 2774284"/>
              <a:gd name="connsiteX2-299" fmla="*/ 2237694 w 2897981"/>
              <a:gd name="connsiteY2-300" fmla="*/ 0 h 2774284"/>
              <a:gd name="connsiteX3-301" fmla="*/ 2897981 w 2897981"/>
              <a:gd name="connsiteY3-302" fmla="*/ 450806 h 2774284"/>
              <a:gd name="connsiteX4-303" fmla="*/ 2275883 w 2897981"/>
              <a:gd name="connsiteY4-304" fmla="*/ 1104826 h 2774284"/>
              <a:gd name="connsiteX5-305" fmla="*/ 2269538 w 2897981"/>
              <a:gd name="connsiteY5-306" fmla="*/ 793756 h 2774284"/>
              <a:gd name="connsiteX6-307" fmla="*/ 17588 w 2897981"/>
              <a:gd name="connsiteY6-308" fmla="*/ 2774284 h 2774284"/>
              <a:gd name="connsiteX0-309" fmla="*/ 0 w 2880393"/>
              <a:gd name="connsiteY0-310" fmla="*/ 2774284 h 2774284"/>
              <a:gd name="connsiteX1-311" fmla="*/ 2220106 w 2880393"/>
              <a:gd name="connsiteY1-312" fmla="*/ 279400 h 2774284"/>
              <a:gd name="connsiteX2-313" fmla="*/ 2220106 w 2880393"/>
              <a:gd name="connsiteY2-314" fmla="*/ 0 h 2774284"/>
              <a:gd name="connsiteX3-315" fmla="*/ 2880393 w 2880393"/>
              <a:gd name="connsiteY3-316" fmla="*/ 450806 h 2774284"/>
              <a:gd name="connsiteX4-317" fmla="*/ 2258295 w 2880393"/>
              <a:gd name="connsiteY4-318" fmla="*/ 1104826 h 2774284"/>
              <a:gd name="connsiteX5-319" fmla="*/ 2251950 w 2880393"/>
              <a:gd name="connsiteY5-320" fmla="*/ 793756 h 2774284"/>
              <a:gd name="connsiteX6-321" fmla="*/ 0 w 2880393"/>
              <a:gd name="connsiteY6-322" fmla="*/ 2774284 h 2774284"/>
              <a:gd name="connsiteX0-323" fmla="*/ 0 w 2880393"/>
              <a:gd name="connsiteY0-324" fmla="*/ 2774284 h 2774284"/>
              <a:gd name="connsiteX1-325" fmla="*/ 2220106 w 2880393"/>
              <a:gd name="connsiteY1-326" fmla="*/ 279400 h 2774284"/>
              <a:gd name="connsiteX2-327" fmla="*/ 2220106 w 2880393"/>
              <a:gd name="connsiteY2-328" fmla="*/ 0 h 2774284"/>
              <a:gd name="connsiteX3-329" fmla="*/ 2880393 w 2880393"/>
              <a:gd name="connsiteY3-330" fmla="*/ 450806 h 2774284"/>
              <a:gd name="connsiteX4-331" fmla="*/ 2258295 w 2880393"/>
              <a:gd name="connsiteY4-332" fmla="*/ 1104826 h 2774284"/>
              <a:gd name="connsiteX5-333" fmla="*/ 2251950 w 2880393"/>
              <a:gd name="connsiteY5-334" fmla="*/ 793756 h 2774284"/>
              <a:gd name="connsiteX6-335" fmla="*/ 0 w 2880393"/>
              <a:gd name="connsiteY6-336" fmla="*/ 2774284 h 2774284"/>
              <a:gd name="connsiteX0-337" fmla="*/ 0 w 2880393"/>
              <a:gd name="connsiteY0-338" fmla="*/ 2774284 h 2774284"/>
              <a:gd name="connsiteX1-339" fmla="*/ 2220106 w 2880393"/>
              <a:gd name="connsiteY1-340" fmla="*/ 279400 h 2774284"/>
              <a:gd name="connsiteX2-341" fmla="*/ 2220106 w 2880393"/>
              <a:gd name="connsiteY2-342" fmla="*/ 0 h 2774284"/>
              <a:gd name="connsiteX3-343" fmla="*/ 2880393 w 2880393"/>
              <a:gd name="connsiteY3-344" fmla="*/ 450806 h 2774284"/>
              <a:gd name="connsiteX4-345" fmla="*/ 2258295 w 2880393"/>
              <a:gd name="connsiteY4-346" fmla="*/ 1104826 h 2774284"/>
              <a:gd name="connsiteX5-347" fmla="*/ 2251950 w 2880393"/>
              <a:gd name="connsiteY5-348" fmla="*/ 793756 h 2774284"/>
              <a:gd name="connsiteX6-349" fmla="*/ 0 w 2880393"/>
              <a:gd name="connsiteY6-350" fmla="*/ 2774284 h 2774284"/>
              <a:gd name="connsiteX0-351" fmla="*/ 0 w 2765321"/>
              <a:gd name="connsiteY0-352" fmla="*/ 2774284 h 2774284"/>
              <a:gd name="connsiteX1-353" fmla="*/ 2220106 w 2765321"/>
              <a:gd name="connsiteY1-354" fmla="*/ 279400 h 2774284"/>
              <a:gd name="connsiteX2-355" fmla="*/ 2220106 w 2765321"/>
              <a:gd name="connsiteY2-356" fmla="*/ 0 h 2774284"/>
              <a:gd name="connsiteX3-357" fmla="*/ 2765321 w 2765321"/>
              <a:gd name="connsiteY3-358" fmla="*/ 450806 h 2774284"/>
              <a:gd name="connsiteX4-359" fmla="*/ 2258295 w 2765321"/>
              <a:gd name="connsiteY4-360" fmla="*/ 1104826 h 2774284"/>
              <a:gd name="connsiteX5-361" fmla="*/ 2251950 w 2765321"/>
              <a:gd name="connsiteY5-362" fmla="*/ 793756 h 2774284"/>
              <a:gd name="connsiteX6-363" fmla="*/ 0 w 2765321"/>
              <a:gd name="connsiteY6-364" fmla="*/ 2774284 h 2774284"/>
              <a:gd name="connsiteX0-365" fmla="*/ 0 w 2621059"/>
              <a:gd name="connsiteY0-366" fmla="*/ 2774284 h 2774284"/>
              <a:gd name="connsiteX1-367" fmla="*/ 2220106 w 2621059"/>
              <a:gd name="connsiteY1-368" fmla="*/ 279400 h 2774284"/>
              <a:gd name="connsiteX2-369" fmla="*/ 2220106 w 2621059"/>
              <a:gd name="connsiteY2-370" fmla="*/ 0 h 2774284"/>
              <a:gd name="connsiteX3-371" fmla="*/ 2621059 w 2621059"/>
              <a:gd name="connsiteY3-372" fmla="*/ 450806 h 2774284"/>
              <a:gd name="connsiteX4-373" fmla="*/ 2258295 w 2621059"/>
              <a:gd name="connsiteY4-374" fmla="*/ 1104826 h 2774284"/>
              <a:gd name="connsiteX5-375" fmla="*/ 2251950 w 2621059"/>
              <a:gd name="connsiteY5-376" fmla="*/ 793756 h 2774284"/>
              <a:gd name="connsiteX6-377" fmla="*/ 0 w 2621059"/>
              <a:gd name="connsiteY6-378" fmla="*/ 2774284 h 2774284"/>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Lst>
            <a:rect l="l" t="t" r="r" b="b"/>
            <a:pathLst>
              <a:path w="2621059" h="2774284">
                <a:moveTo>
                  <a:pt x="0" y="2774284"/>
                </a:moveTo>
                <a:cubicBezTo>
                  <a:pt x="14399" y="2328646"/>
                  <a:pt x="454612" y="531684"/>
                  <a:pt x="2220106" y="279400"/>
                </a:cubicBezTo>
                <a:lnTo>
                  <a:pt x="2220106" y="0"/>
                </a:lnTo>
                <a:lnTo>
                  <a:pt x="2621059" y="450806"/>
                </a:lnTo>
                <a:lnTo>
                  <a:pt x="2258295" y="1104826"/>
                </a:lnTo>
                <a:lnTo>
                  <a:pt x="2251950" y="793756"/>
                </a:lnTo>
                <a:cubicBezTo>
                  <a:pt x="1134559" y="956583"/>
                  <a:pt x="366193" y="1801969"/>
                  <a:pt x="0" y="2774284"/>
                </a:cubicBezTo>
                <a:close/>
              </a:path>
            </a:pathLst>
          </a:custGeom>
          <a:solidFill>
            <a:srgbClr val="FF00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72823" tIns="36411" rIns="72823" bIns="36411" anchor="ctr"/>
          <a:lstStyle/>
          <a:p>
            <a:pPr algn="ctr" defTabSz="546100" eaLnBrk="0" fontAlgn="base" hangingPunct="0">
              <a:spcBef>
                <a:spcPct val="0"/>
              </a:spcBef>
              <a:spcAft>
                <a:spcPct val="0"/>
              </a:spcAft>
              <a:defRPr/>
            </a:pPr>
            <a:endParaRPr lang="zh-CN" altLang="en-US" sz="1100" dirty="0">
              <a:solidFill>
                <a:prstClr val="white"/>
              </a:solidFill>
            </a:endParaRPr>
          </a:p>
        </p:txBody>
      </p:sp>
      <p:sp>
        <p:nvSpPr>
          <p:cNvPr id="5" name="文本框 4"/>
          <p:cNvSpPr txBox="1"/>
          <p:nvPr/>
        </p:nvSpPr>
        <p:spPr>
          <a:xfrm>
            <a:off x="0" y="970993"/>
            <a:ext cx="1970137" cy="4997958"/>
          </a:xfrm>
          <a:prstGeom prst="rect">
            <a:avLst/>
          </a:prstGeom>
          <a:solidFill>
            <a:schemeClr val="bg1"/>
          </a:solidFill>
        </p:spPr>
        <p:txBody>
          <a:bodyPr wrap="square" lIns="72823" tIns="36411" rIns="72823" bIns="36411" rtlCol="0">
            <a:spAutoFit/>
          </a:bodyPr>
          <a:lstStyle/>
          <a:p>
            <a:r>
              <a:rPr lang="zh-CN" altLang="en-US" sz="3200" b="1" dirty="0">
                <a:ln w="22225">
                  <a:solidFill>
                    <a:schemeClr val="accent2"/>
                  </a:solidFill>
                  <a:prstDash val="solid"/>
                </a:ln>
                <a:solidFill>
                  <a:schemeClr val="accent2">
                    <a:lumMod val="40000"/>
                    <a:lumOff val="60000"/>
                  </a:schemeClr>
                </a:solidFill>
              </a:rPr>
              <a:t>需上传近期二寸照片，只支持*.jpg;*.png;文件格式，单个文件大小不能超过50KB</a:t>
            </a:r>
            <a:endParaRPr lang="zh-CN" altLang="en-US" sz="3200" b="1" dirty="0">
              <a:ln w="22225">
                <a:solidFill>
                  <a:schemeClr val="accent2"/>
                </a:solidFill>
                <a:prstDash val="solid"/>
              </a:ln>
              <a:solidFill>
                <a:schemeClr val="accent2">
                  <a:lumMod val="40000"/>
                  <a:lumOff val="60000"/>
                </a:schemeClr>
              </a:solidFill>
            </a:endParaRPr>
          </a:p>
        </p:txBody>
      </p:sp>
    </p:spTree>
  </p:cSld>
  <p:clrMapOvr>
    <a:masterClrMapping/>
  </p:clrMapOvr>
  <mc:AlternateContent xmlns:mc="http://schemas.openxmlformats.org/markup-compatibility/2006">
    <mc:Choice xmlns:p14="http://schemas.microsoft.com/office/powerpoint/2010/main" Requires="p14">
      <p:transition spd="slow" p14:dur="1600" advTm="10000">
        <p14:gallery dir="l"/>
      </p:transition>
    </mc:Choice>
    <mc:Fallback>
      <p:transition spd="slow" advTm="10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par>
                                <p:cTn id="8" presetID="22" presetClass="entr" presetSubtype="1"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wipe(up)">
                                      <p:cBhvr>
                                        <p:cTn id="10"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ldLvl="0" animBg="1"/>
      <p:bldP spid="6" grpId="0" bldLvl="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373133" y="1107548"/>
            <a:ext cx="7969956" cy="5203143"/>
          </a:xfrm>
          <a:prstGeom prst="rect">
            <a:avLst/>
          </a:prstGeom>
          <a:noFill/>
          <a:ln w="9525">
            <a:noFill/>
          </a:ln>
        </p:spPr>
        <p:txBody>
          <a:bodyPr wrap="square" lIns="72823" tIns="36411" rIns="72823" bIns="36411">
            <a:spAutoFit/>
          </a:bodyPr>
          <a:lstStyle/>
          <a:p>
            <a:pPr indent="323850">
              <a:lnSpc>
                <a:spcPts val="3980"/>
              </a:lnSpc>
            </a:pPr>
            <a:r>
              <a:rPr lang="zh-CN" altLang="zh-CN" sz="2200" dirty="0">
                <a:latin typeface="方正楷体_GBK" pitchFamily="65" charset="-122"/>
                <a:ea typeface="方正楷体_GBK" pitchFamily="65" charset="-122"/>
              </a:rPr>
              <a:t>各系列职称申报材料一律由人力资源社会保障部门或行业主管部门汇总后统一上报，不得指派申报人员携带个人申报材料上报。</a:t>
            </a:r>
            <a:endParaRPr lang="zh-CN" altLang="zh-CN" sz="2200" dirty="0">
              <a:latin typeface="方正楷体_GBK" pitchFamily="65" charset="-122"/>
              <a:ea typeface="方正楷体_GBK" pitchFamily="65" charset="-122"/>
            </a:endParaRPr>
          </a:p>
          <a:p>
            <a:pPr indent="323850">
              <a:lnSpc>
                <a:spcPts val="3980"/>
              </a:lnSpc>
            </a:pPr>
            <a:r>
              <a:rPr lang="zh-CN" altLang="en-US" sz="2200" b="1" dirty="0">
                <a:latin typeface="方正楷体_GBK" pitchFamily="65" charset="-122"/>
                <a:ea typeface="方正楷体_GBK" pitchFamily="65" charset="-122"/>
              </a:rPr>
              <a:t>经济</a:t>
            </a:r>
            <a:r>
              <a:rPr lang="zh-CN" altLang="en-US" sz="2200" dirty="0">
                <a:latin typeface="方正楷体_GBK" pitchFamily="65" charset="-122"/>
                <a:ea typeface="方正楷体_GBK" pitchFamily="65" charset="-122"/>
              </a:rPr>
              <a:t>、</a:t>
            </a:r>
            <a:r>
              <a:rPr lang="zh-CN" altLang="en-US" sz="2200" b="1" dirty="0">
                <a:latin typeface="方正楷体_GBK" pitchFamily="65" charset="-122"/>
                <a:ea typeface="方正楷体_GBK" pitchFamily="65" charset="-122"/>
              </a:rPr>
              <a:t>卫生</a:t>
            </a:r>
            <a:r>
              <a:rPr lang="zh-CN" altLang="en-US" sz="2200" b="1" dirty="0">
                <a:latin typeface="方正楷体_GBK" pitchFamily="65" charset="-122"/>
                <a:ea typeface="方正楷体_GBK" pitchFamily="65" charset="-122"/>
              </a:rPr>
              <a:t>技术</a:t>
            </a:r>
            <a:r>
              <a:rPr lang="zh-CN" altLang="en-US" sz="2200" dirty="0">
                <a:latin typeface="方正楷体_GBK" pitchFamily="65" charset="-122"/>
                <a:ea typeface="方正楷体_GBK" pitchFamily="65" charset="-122"/>
              </a:rPr>
              <a:t>、</a:t>
            </a:r>
            <a:r>
              <a:rPr lang="zh-CN" altLang="en-US" sz="2200" b="1" dirty="0">
                <a:latin typeface="方正楷体_GBK" pitchFamily="65" charset="-122"/>
                <a:ea typeface="方正楷体_GBK" pitchFamily="65" charset="-122"/>
              </a:rPr>
              <a:t>中小学</a:t>
            </a:r>
            <a:r>
              <a:rPr lang="zh-CN" altLang="en-US" sz="2200" b="1" dirty="0">
                <a:latin typeface="方正楷体_GBK" pitchFamily="65" charset="-122"/>
                <a:ea typeface="方正楷体_GBK" pitchFamily="65" charset="-122"/>
              </a:rPr>
              <a:t>教师、农业、工程技术</a:t>
            </a:r>
            <a:r>
              <a:rPr lang="zh-CN" altLang="en-US" sz="2200" dirty="0">
                <a:latin typeface="方正楷体_GBK" pitchFamily="65" charset="-122"/>
                <a:ea typeface="方正楷体_GBK" pitchFamily="65" charset="-122"/>
              </a:rPr>
              <a:t>专业</a:t>
            </a:r>
            <a:r>
              <a:rPr lang="zh-CN" altLang="en-US" sz="2200" dirty="0">
                <a:latin typeface="方正楷体_GBK" pitchFamily="65" charset="-122"/>
                <a:ea typeface="方正楷体_GBK" pitchFamily="65" charset="-122"/>
              </a:rPr>
              <a:t>高级职称申报材料和</a:t>
            </a:r>
            <a:r>
              <a:rPr lang="zh-CN" altLang="en-US" sz="2200" b="1" dirty="0">
                <a:latin typeface="方正楷体_GBK" pitchFamily="65" charset="-122"/>
                <a:ea typeface="方正楷体_GBK" pitchFamily="65" charset="-122"/>
              </a:rPr>
              <a:t>各系列中级职称</a:t>
            </a:r>
            <a:r>
              <a:rPr lang="zh-CN" altLang="en-US" sz="2200" dirty="0">
                <a:latin typeface="方正楷体_GBK" pitchFamily="65" charset="-122"/>
                <a:ea typeface="方正楷体_GBK" pitchFamily="65" charset="-122"/>
              </a:rPr>
              <a:t>申报材料，由县（市、区）人社部门或主管部门统一汇总后</a:t>
            </a:r>
            <a:r>
              <a:rPr lang="zh-CN" altLang="en-US" sz="2200" b="1" dirty="0">
                <a:solidFill>
                  <a:srgbClr val="FF0000"/>
                </a:solidFill>
                <a:latin typeface="方正楷体_GBK" pitchFamily="65" charset="-122"/>
                <a:ea typeface="方正楷体_GBK" pitchFamily="65" charset="-122"/>
              </a:rPr>
              <a:t>直接报送相应评审委员会</a:t>
            </a:r>
            <a:r>
              <a:rPr lang="zh-CN" altLang="en-US" sz="2200" dirty="0">
                <a:latin typeface="方正楷体_GBK" pitchFamily="65" charset="-122"/>
                <a:ea typeface="方正楷体_GBK" pitchFamily="65" charset="-122"/>
              </a:rPr>
              <a:t>办事机构审核。其他系列正、副高级申报材料按往年流程办理</a:t>
            </a:r>
            <a:r>
              <a:rPr lang="zh-CN" altLang="en-US" sz="2200" dirty="0">
                <a:latin typeface="方正楷体_GBK" pitchFamily="65" charset="-122"/>
                <a:ea typeface="方正楷体_GBK" pitchFamily="65" charset="-122"/>
              </a:rPr>
              <a:t>。</a:t>
            </a:r>
            <a:endParaRPr lang="en-US" altLang="zh-CN" sz="2200" dirty="0">
              <a:latin typeface="方正楷体_GBK" pitchFamily="65" charset="-122"/>
              <a:ea typeface="方正楷体_GBK" pitchFamily="65" charset="-122"/>
            </a:endParaRPr>
          </a:p>
          <a:p>
            <a:pPr indent="323850">
              <a:lnSpc>
                <a:spcPts val="3980"/>
              </a:lnSpc>
            </a:pPr>
            <a:r>
              <a:rPr lang="zh-CN" altLang="en-US" sz="2200" dirty="0">
                <a:latin typeface="方正楷体_GBK" pitchFamily="65" charset="-122"/>
                <a:ea typeface="方正楷体_GBK" pitchFamily="65" charset="-122"/>
              </a:rPr>
              <a:t>强调事项</a:t>
            </a:r>
            <a:r>
              <a:rPr lang="en-US" altLang="zh-CN" sz="2200" dirty="0">
                <a:latin typeface="方正楷体_GBK" pitchFamily="65" charset="-122"/>
                <a:ea typeface="方正楷体_GBK" pitchFamily="65" charset="-122"/>
              </a:rPr>
              <a:t>1</a:t>
            </a:r>
            <a:r>
              <a:rPr lang="zh-CN" altLang="en-US" sz="2200" dirty="0">
                <a:latin typeface="方正楷体_GBK" pitchFamily="65" charset="-122"/>
                <a:ea typeface="方正楷体_GBK" pitchFamily="65" charset="-122"/>
              </a:rPr>
              <a:t>、统一报送，按县区或主管部门统一报送。</a:t>
            </a:r>
            <a:r>
              <a:rPr lang="en-US" altLang="zh-CN" sz="2200" dirty="0">
                <a:latin typeface="方正楷体_GBK" pitchFamily="65" charset="-122"/>
                <a:ea typeface="方正楷体_GBK" pitchFamily="65" charset="-122"/>
              </a:rPr>
              <a:t>2</a:t>
            </a:r>
            <a:r>
              <a:rPr lang="zh-CN" altLang="en-US" sz="2200" dirty="0">
                <a:latin typeface="方正楷体_GBK" pitchFamily="65" charset="-122"/>
                <a:ea typeface="方正楷体_GBK" pitchFamily="65" charset="-122"/>
              </a:rPr>
              <a:t>、一次报送完毕</a:t>
            </a:r>
            <a:r>
              <a:rPr lang="en-US" altLang="zh-CN" sz="2200" dirty="0">
                <a:latin typeface="方正楷体_GBK" pitchFamily="65" charset="-122"/>
                <a:ea typeface="方正楷体_GBK" pitchFamily="65" charset="-122"/>
              </a:rPr>
              <a:t>3</a:t>
            </a:r>
            <a:r>
              <a:rPr lang="zh-CN" altLang="en-US" sz="2200" dirty="0">
                <a:latin typeface="方正楷体_GBK" pitchFamily="65" charset="-122"/>
                <a:ea typeface="方正楷体_GBK" pitchFamily="65" charset="-122"/>
              </a:rPr>
              <a:t>、不允许同一系列多次报送。</a:t>
            </a:r>
            <a:r>
              <a:rPr lang="en-US" altLang="zh-CN" sz="2200" dirty="0">
                <a:latin typeface="方正楷体_GBK" pitchFamily="65" charset="-122"/>
                <a:ea typeface="方正楷体_GBK" pitchFamily="65" charset="-122"/>
              </a:rPr>
              <a:t>3</a:t>
            </a:r>
            <a:r>
              <a:rPr lang="zh-CN" altLang="en-US" sz="2200" dirty="0">
                <a:latin typeface="方正楷体_GBK" pitchFamily="65" charset="-122"/>
                <a:ea typeface="方正楷体_GBK" pitchFamily="65" charset="-122"/>
              </a:rPr>
              <a:t>、不允许个人携带材料报送</a:t>
            </a:r>
            <a:endParaRPr lang="zh-CN" altLang="en-US" sz="2200" dirty="0">
              <a:latin typeface="方正楷体_GBK" pitchFamily="65" charset="-122"/>
              <a:ea typeface="方正楷体_GBK" pitchFamily="65" charset="-122"/>
            </a:endParaRP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 name="Parallelogram 13"/>
          <p:cNvSpPr/>
          <p:nvPr/>
        </p:nvSpPr>
        <p:spPr>
          <a:xfrm>
            <a:off x="2499" y="194559"/>
            <a:ext cx="575457" cy="435044"/>
          </a:xfrm>
          <a:custGeom>
            <a:avLst/>
            <a:gdLst>
              <a:gd name="connsiteX0" fmla="*/ 0 w 2222628"/>
              <a:gd name="connsiteY0" fmla="*/ 964353 h 964353"/>
              <a:gd name="connsiteX1" fmla="*/ 505504 w 2222628"/>
              <a:gd name="connsiteY1" fmla="*/ 0 h 964353"/>
              <a:gd name="connsiteX2" fmla="*/ 2222628 w 2222628"/>
              <a:gd name="connsiteY2" fmla="*/ 0 h 964353"/>
              <a:gd name="connsiteX3" fmla="*/ 1717124 w 2222628"/>
              <a:gd name="connsiteY3" fmla="*/ 964353 h 964353"/>
              <a:gd name="connsiteX4" fmla="*/ 0 w 2222628"/>
              <a:gd name="connsiteY4" fmla="*/ 964353 h 964353"/>
              <a:gd name="connsiteX0-1" fmla="*/ 0 w 2222628"/>
              <a:gd name="connsiteY0-2" fmla="*/ 964353 h 964353"/>
              <a:gd name="connsiteX1-3" fmla="*/ 19729 w 2222628"/>
              <a:gd name="connsiteY1-4" fmla="*/ 0 h 964353"/>
              <a:gd name="connsiteX2-5" fmla="*/ 2222628 w 2222628"/>
              <a:gd name="connsiteY2-6" fmla="*/ 0 h 964353"/>
              <a:gd name="connsiteX3-7" fmla="*/ 1717124 w 2222628"/>
              <a:gd name="connsiteY3-8" fmla="*/ 964353 h 964353"/>
              <a:gd name="connsiteX4-9" fmla="*/ 0 w 2222628"/>
              <a:gd name="connsiteY4-10" fmla="*/ 964353 h 964353"/>
              <a:gd name="connsiteX0-11" fmla="*/ 0 w 2222628"/>
              <a:gd name="connsiteY0-12" fmla="*/ 964353 h 964353"/>
              <a:gd name="connsiteX1-13" fmla="*/ 679 w 2222628"/>
              <a:gd name="connsiteY1-14" fmla="*/ 0 h 964353"/>
              <a:gd name="connsiteX2-15" fmla="*/ 2222628 w 2222628"/>
              <a:gd name="connsiteY2-16" fmla="*/ 0 h 964353"/>
              <a:gd name="connsiteX3-17" fmla="*/ 1717124 w 2222628"/>
              <a:gd name="connsiteY3-18" fmla="*/ 964353 h 964353"/>
              <a:gd name="connsiteX4-19" fmla="*/ 0 w 2222628"/>
              <a:gd name="connsiteY4-20" fmla="*/ 964353 h 964353"/>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2222628" h="964353">
                <a:moveTo>
                  <a:pt x="0" y="964353"/>
                </a:moveTo>
                <a:cubicBezTo>
                  <a:pt x="226" y="642902"/>
                  <a:pt x="453" y="321451"/>
                  <a:pt x="679" y="0"/>
                </a:cubicBezTo>
                <a:lnTo>
                  <a:pt x="2222628" y="0"/>
                </a:lnTo>
                <a:lnTo>
                  <a:pt x="1717124" y="964353"/>
                </a:lnTo>
                <a:lnTo>
                  <a:pt x="0" y="964353"/>
                </a:lnTo>
                <a:close/>
              </a:path>
            </a:pathLst>
          </a:custGeom>
          <a:solidFill>
            <a:srgbClr val="09425E"/>
          </a:solidFill>
          <a:ln>
            <a:noFill/>
          </a:ln>
        </p:spPr>
        <p:style>
          <a:lnRef idx="2">
            <a:schemeClr val="accent1">
              <a:shade val="50000"/>
            </a:schemeClr>
          </a:lnRef>
          <a:fillRef idx="1">
            <a:schemeClr val="accent1"/>
          </a:fillRef>
          <a:effectRef idx="0">
            <a:schemeClr val="accent1"/>
          </a:effectRef>
          <a:fontRef idx="minor">
            <a:schemeClr val="lt1"/>
          </a:fontRef>
        </p:style>
        <p:txBody>
          <a:bodyPr lIns="72823" tIns="36411" rIns="72823" bIns="36411" rtlCol="0" anchor="ctr"/>
          <a:lstStyle/>
          <a:p>
            <a:pPr algn="ctr"/>
            <a:endParaRPr lang="en-GB">
              <a:solidFill>
                <a:schemeClr val="tx1">
                  <a:lumMod val="65000"/>
                  <a:lumOff val="35000"/>
                </a:schemeClr>
              </a:solidFill>
            </a:endParaRPr>
          </a:p>
        </p:txBody>
      </p:sp>
      <p:pic>
        <p:nvPicPr>
          <p:cNvPr id="2" name="图片 1" descr="17"/>
          <p:cNvPicPr>
            <a:picLocks noChangeAspect="1"/>
          </p:cNvPicPr>
          <p:nvPr/>
        </p:nvPicPr>
        <p:blipFill>
          <a:blip r:embed="rId1" cstate="print"/>
          <a:srcRect l="22103" t="25109" r="30124"/>
          <a:stretch>
            <a:fillRect/>
          </a:stretch>
        </p:blipFill>
        <p:spPr>
          <a:xfrm>
            <a:off x="5301714" y="2689612"/>
            <a:ext cx="3434532" cy="4046160"/>
          </a:xfrm>
          <a:prstGeom prst="rect">
            <a:avLst/>
          </a:prstGeom>
        </p:spPr>
      </p:pic>
      <p:pic>
        <p:nvPicPr>
          <p:cNvPr id="3079" name="Picture 7"/>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77991" y="194481"/>
            <a:ext cx="5189728" cy="38372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TextBox 6"/>
          <p:cNvSpPr txBox="1"/>
          <p:nvPr/>
        </p:nvSpPr>
        <p:spPr>
          <a:xfrm>
            <a:off x="720231" y="4244253"/>
            <a:ext cx="4054066" cy="2381857"/>
          </a:xfrm>
          <a:prstGeom prst="rect">
            <a:avLst/>
          </a:prstGeom>
          <a:noFill/>
        </p:spPr>
        <p:txBody>
          <a:bodyPr wrap="square" lIns="72823" tIns="36411" rIns="72823" bIns="36411" rtlCol="0">
            <a:spAutoFit/>
          </a:bodyPr>
          <a:lstStyle/>
          <a:p>
            <a:r>
              <a:rPr lang="en-US" altLang="zh-CN" sz="2500" b="1" dirty="0">
                <a:solidFill>
                  <a:srgbClr val="FF0000"/>
                </a:solidFill>
              </a:rPr>
              <a:t>1</a:t>
            </a:r>
            <a:r>
              <a:rPr lang="zh-CN" altLang="en-US" sz="2500" b="1" dirty="0">
                <a:solidFill>
                  <a:srgbClr val="FF0000"/>
                </a:solidFill>
              </a:rPr>
              <a:t>、学历信息：毕业院校名称和专业名称与毕业证保持一致。</a:t>
            </a:r>
            <a:r>
              <a:rPr lang="en-US" altLang="zh-CN" sz="2500" b="1" dirty="0">
                <a:solidFill>
                  <a:srgbClr val="FF0000"/>
                </a:solidFill>
              </a:rPr>
              <a:t> </a:t>
            </a:r>
            <a:r>
              <a:rPr lang="en-US" altLang="zh-CN" sz="2500" b="1" dirty="0">
                <a:solidFill>
                  <a:srgbClr val="FF0000"/>
                </a:solidFill>
              </a:rPr>
              <a:t>    2</a:t>
            </a:r>
            <a:r>
              <a:rPr lang="zh-CN" altLang="en-US" sz="2500" b="1" dirty="0">
                <a:solidFill>
                  <a:srgbClr val="FF0000"/>
                </a:solidFill>
              </a:rPr>
              <a:t>、上传证明材料：只支持*.jpg;*.png;*.gif;文件格式，单个文件大小不能超过5MB</a:t>
            </a:r>
            <a:endParaRPr lang="zh-CN" altLang="en-US" sz="2500" b="1" dirty="0">
              <a:solidFill>
                <a:srgbClr val="FF0000"/>
              </a:solidFill>
            </a:endParaRPr>
          </a:p>
        </p:txBody>
      </p:sp>
    </p:spTree>
  </p:cSld>
  <p:clrMapOvr>
    <a:masterClrMapping/>
  </p:clrMapOvr>
  <mc:AlternateContent xmlns:mc="http://schemas.openxmlformats.org/markup-compatibility/2006">
    <mc:Choice xmlns:p14="http://schemas.microsoft.com/office/powerpoint/2010/main" Requires="p14">
      <p:transition spd="slow" p14:dur="1600" advTm="10000">
        <p14:gallery dir="l"/>
      </p:transition>
    </mc:Choice>
    <mc:Fallback>
      <p:transition spd="slow" advTm="10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3079"/>
                                        </p:tgtEl>
                                        <p:attrNameLst>
                                          <p:attrName>style.visibility</p:attrName>
                                        </p:attrNameLst>
                                      </p:cBhvr>
                                      <p:to>
                                        <p:strVal val="visible"/>
                                      </p:to>
                                    </p:set>
                                    <p:anim calcmode="lin" valueType="num">
                                      <p:cBhvr additive="base">
                                        <p:cTn id="7" dur="500" fill="hold"/>
                                        <p:tgtEl>
                                          <p:spTgt spid="3079"/>
                                        </p:tgtEl>
                                        <p:attrNameLst>
                                          <p:attrName>ppt_x</p:attrName>
                                        </p:attrNameLst>
                                      </p:cBhvr>
                                      <p:tavLst>
                                        <p:tav tm="0">
                                          <p:val>
                                            <p:strVal val="#ppt_x"/>
                                          </p:val>
                                        </p:tav>
                                        <p:tav tm="100000">
                                          <p:val>
                                            <p:strVal val="#ppt_x"/>
                                          </p:val>
                                        </p:tav>
                                      </p:tavLst>
                                    </p:anim>
                                    <p:anim calcmode="lin" valueType="num">
                                      <p:cBhvr additive="base">
                                        <p:cTn id="8" dur="500" fill="hold"/>
                                        <p:tgtEl>
                                          <p:spTgt spid="307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 name="Parallelogram 13"/>
          <p:cNvSpPr/>
          <p:nvPr/>
        </p:nvSpPr>
        <p:spPr>
          <a:xfrm>
            <a:off x="2499" y="194559"/>
            <a:ext cx="575457" cy="435044"/>
          </a:xfrm>
          <a:custGeom>
            <a:avLst/>
            <a:gdLst>
              <a:gd name="connsiteX0" fmla="*/ 0 w 2222628"/>
              <a:gd name="connsiteY0" fmla="*/ 964353 h 964353"/>
              <a:gd name="connsiteX1" fmla="*/ 505504 w 2222628"/>
              <a:gd name="connsiteY1" fmla="*/ 0 h 964353"/>
              <a:gd name="connsiteX2" fmla="*/ 2222628 w 2222628"/>
              <a:gd name="connsiteY2" fmla="*/ 0 h 964353"/>
              <a:gd name="connsiteX3" fmla="*/ 1717124 w 2222628"/>
              <a:gd name="connsiteY3" fmla="*/ 964353 h 964353"/>
              <a:gd name="connsiteX4" fmla="*/ 0 w 2222628"/>
              <a:gd name="connsiteY4" fmla="*/ 964353 h 964353"/>
              <a:gd name="connsiteX0-1" fmla="*/ 0 w 2222628"/>
              <a:gd name="connsiteY0-2" fmla="*/ 964353 h 964353"/>
              <a:gd name="connsiteX1-3" fmla="*/ 19729 w 2222628"/>
              <a:gd name="connsiteY1-4" fmla="*/ 0 h 964353"/>
              <a:gd name="connsiteX2-5" fmla="*/ 2222628 w 2222628"/>
              <a:gd name="connsiteY2-6" fmla="*/ 0 h 964353"/>
              <a:gd name="connsiteX3-7" fmla="*/ 1717124 w 2222628"/>
              <a:gd name="connsiteY3-8" fmla="*/ 964353 h 964353"/>
              <a:gd name="connsiteX4-9" fmla="*/ 0 w 2222628"/>
              <a:gd name="connsiteY4-10" fmla="*/ 964353 h 964353"/>
              <a:gd name="connsiteX0-11" fmla="*/ 0 w 2222628"/>
              <a:gd name="connsiteY0-12" fmla="*/ 964353 h 964353"/>
              <a:gd name="connsiteX1-13" fmla="*/ 679 w 2222628"/>
              <a:gd name="connsiteY1-14" fmla="*/ 0 h 964353"/>
              <a:gd name="connsiteX2-15" fmla="*/ 2222628 w 2222628"/>
              <a:gd name="connsiteY2-16" fmla="*/ 0 h 964353"/>
              <a:gd name="connsiteX3-17" fmla="*/ 1717124 w 2222628"/>
              <a:gd name="connsiteY3-18" fmla="*/ 964353 h 964353"/>
              <a:gd name="connsiteX4-19" fmla="*/ 0 w 2222628"/>
              <a:gd name="connsiteY4-20" fmla="*/ 964353 h 964353"/>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2222628" h="964353">
                <a:moveTo>
                  <a:pt x="0" y="964353"/>
                </a:moveTo>
                <a:cubicBezTo>
                  <a:pt x="226" y="642902"/>
                  <a:pt x="453" y="321451"/>
                  <a:pt x="679" y="0"/>
                </a:cubicBezTo>
                <a:lnTo>
                  <a:pt x="2222628" y="0"/>
                </a:lnTo>
                <a:lnTo>
                  <a:pt x="1717124" y="964353"/>
                </a:lnTo>
                <a:lnTo>
                  <a:pt x="0" y="964353"/>
                </a:lnTo>
                <a:close/>
              </a:path>
            </a:pathLst>
          </a:custGeom>
          <a:solidFill>
            <a:srgbClr val="09425E"/>
          </a:solidFill>
          <a:ln>
            <a:noFill/>
          </a:ln>
        </p:spPr>
        <p:style>
          <a:lnRef idx="2">
            <a:schemeClr val="accent1">
              <a:shade val="50000"/>
            </a:schemeClr>
          </a:lnRef>
          <a:fillRef idx="1">
            <a:schemeClr val="accent1"/>
          </a:fillRef>
          <a:effectRef idx="0">
            <a:schemeClr val="accent1"/>
          </a:effectRef>
          <a:fontRef idx="minor">
            <a:schemeClr val="lt1"/>
          </a:fontRef>
        </p:style>
        <p:txBody>
          <a:bodyPr lIns="72823" tIns="36411" rIns="72823" bIns="36411" rtlCol="0" anchor="ctr"/>
          <a:lstStyle/>
          <a:p>
            <a:pPr algn="ctr"/>
            <a:endParaRPr lang="en-GB">
              <a:solidFill>
                <a:schemeClr val="tx1">
                  <a:lumMod val="65000"/>
                  <a:lumOff val="35000"/>
                </a:schemeClr>
              </a:solidFill>
            </a:endParaRPr>
          </a:p>
        </p:txBody>
      </p:sp>
      <p:pic>
        <p:nvPicPr>
          <p:cNvPr id="2" name="图片 1" descr="18"/>
          <p:cNvPicPr>
            <a:picLocks noChangeAspect="1"/>
          </p:cNvPicPr>
          <p:nvPr/>
        </p:nvPicPr>
        <p:blipFill>
          <a:blip r:embed="rId1" cstate="print"/>
          <a:srcRect l="22154" t="24357" r="13543"/>
          <a:stretch>
            <a:fillRect/>
          </a:stretch>
        </p:blipFill>
        <p:spPr>
          <a:xfrm>
            <a:off x="4577418" y="629804"/>
            <a:ext cx="4214820" cy="6151126"/>
          </a:xfrm>
          <a:prstGeom prst="rect">
            <a:avLst/>
          </a:prstGeom>
        </p:spPr>
      </p:pic>
      <p:sp>
        <p:nvSpPr>
          <p:cNvPr id="7" name="TextBox 6"/>
          <p:cNvSpPr txBox="1"/>
          <p:nvPr/>
        </p:nvSpPr>
        <p:spPr>
          <a:xfrm>
            <a:off x="475545" y="1244104"/>
            <a:ext cx="3681984" cy="3289798"/>
          </a:xfrm>
          <a:prstGeom prst="rect">
            <a:avLst/>
          </a:prstGeom>
          <a:noFill/>
        </p:spPr>
        <p:txBody>
          <a:bodyPr wrap="square" lIns="72823" tIns="36411" rIns="72823" bIns="36411" rtlCol="0">
            <a:spAutoFit/>
          </a:bodyPr>
          <a:lstStyle/>
          <a:p>
            <a:pPr marL="273050" indent="-273050">
              <a:buFont typeface="Arial" panose="020B0604020202020204" pitchFamily="34" charset="0"/>
              <a:buChar char="•"/>
            </a:pPr>
            <a:endParaRPr lang="zh-CN" altLang="en-US" sz="1900" b="1" dirty="0">
              <a:solidFill>
                <a:srgbClr val="FF0000"/>
              </a:solidFill>
              <a:latin typeface="仿宋_GB2312" panose="02010609030101010101" charset="-122"/>
              <a:ea typeface="仿宋_GB2312" panose="02010609030101010101" charset="-122"/>
            </a:endParaRPr>
          </a:p>
          <a:p>
            <a:pPr marL="273050" indent="-273050">
              <a:buFont typeface="Arial" panose="020B0604020202020204" pitchFamily="34" charset="0"/>
              <a:buChar char="•"/>
            </a:pPr>
            <a:endParaRPr lang="en-US" altLang="zh-CN" sz="1900" b="1" dirty="0">
              <a:solidFill>
                <a:srgbClr val="FF0000"/>
              </a:solidFill>
              <a:latin typeface="仿宋_GB2312" panose="02010609030101010101" charset="-122"/>
              <a:ea typeface="仿宋_GB2312" panose="02010609030101010101" charset="-122"/>
            </a:endParaRPr>
          </a:p>
          <a:p>
            <a:pPr marL="273050" indent="-273050">
              <a:buFont typeface="Arial" panose="020B0604020202020204" pitchFamily="34" charset="0"/>
              <a:buChar char="•"/>
            </a:pPr>
            <a:r>
              <a:rPr lang="zh-CN" altLang="en-US" sz="1900" b="1" dirty="0">
                <a:solidFill>
                  <a:srgbClr val="FF0000"/>
                </a:solidFill>
                <a:latin typeface="仿宋_GB2312" panose="02010609030101010101" charset="-122"/>
                <a:ea typeface="仿宋_GB2312" panose="02010609030101010101" charset="-122"/>
              </a:rPr>
              <a:t>现专业技术职称：与职称证书一致，规范填写；</a:t>
            </a:r>
            <a:endParaRPr lang="en-US" altLang="zh-CN" sz="1900" b="1" dirty="0">
              <a:solidFill>
                <a:srgbClr val="FF0000"/>
              </a:solidFill>
              <a:latin typeface="仿宋_GB2312" panose="02010609030101010101" charset="-122"/>
              <a:ea typeface="仿宋_GB2312" panose="02010609030101010101" charset="-122"/>
            </a:endParaRPr>
          </a:p>
          <a:p>
            <a:pPr marL="273050" indent="-273050">
              <a:buFont typeface="Arial" panose="020B0604020202020204" pitchFamily="34" charset="0"/>
              <a:buChar char="•"/>
            </a:pPr>
            <a:r>
              <a:rPr lang="zh-CN" altLang="en-US" sz="1900" b="1" dirty="0">
                <a:solidFill>
                  <a:srgbClr val="FF0000"/>
                </a:solidFill>
                <a:latin typeface="仿宋_GB2312" panose="02010609030101010101" charset="-122"/>
                <a:ea typeface="仿宋_GB2312" panose="02010609030101010101" charset="-122"/>
              </a:rPr>
              <a:t>获取资格时间：公布生效时间，选填；</a:t>
            </a:r>
            <a:endParaRPr lang="en-US" altLang="zh-CN" sz="1900" b="1" dirty="0">
              <a:solidFill>
                <a:srgbClr val="FF0000"/>
              </a:solidFill>
              <a:latin typeface="仿宋_GB2312" panose="02010609030101010101" charset="-122"/>
              <a:ea typeface="仿宋_GB2312" panose="02010609030101010101" charset="-122"/>
            </a:endParaRPr>
          </a:p>
          <a:p>
            <a:pPr marL="273050" indent="-273050">
              <a:buFont typeface="Arial" panose="020B0604020202020204" pitchFamily="34" charset="0"/>
              <a:buChar char="•"/>
            </a:pPr>
            <a:r>
              <a:rPr lang="zh-CN" altLang="en-US" sz="1900" b="1" dirty="0">
                <a:solidFill>
                  <a:srgbClr val="FF0000"/>
                </a:solidFill>
                <a:latin typeface="仿宋_GB2312" panose="02010609030101010101" charset="-122"/>
                <a:ea typeface="仿宋_GB2312" panose="02010609030101010101" charset="-122"/>
              </a:rPr>
              <a:t>聘任</a:t>
            </a:r>
            <a:r>
              <a:rPr lang="zh-CN" altLang="en-US" sz="1900" b="1" dirty="0">
                <a:solidFill>
                  <a:srgbClr val="FF0000"/>
                </a:solidFill>
                <a:latin typeface="仿宋_GB2312" panose="02010609030101010101" charset="-122"/>
                <a:ea typeface="仿宋_GB2312" panose="02010609030101010101" charset="-122"/>
              </a:rPr>
              <a:t>时间：初聘时间，与聘书（聘文）一致</a:t>
            </a:r>
            <a:endParaRPr lang="zh-CN" altLang="en-US" sz="1900" b="1" dirty="0">
              <a:solidFill>
                <a:srgbClr val="FF0000"/>
              </a:solidFill>
              <a:latin typeface="仿宋_GB2312" panose="02010609030101010101" charset="-122"/>
              <a:ea typeface="仿宋_GB2312" panose="02010609030101010101" charset="-122"/>
            </a:endParaRPr>
          </a:p>
          <a:p>
            <a:pPr marL="273050" indent="-273050">
              <a:buFont typeface="Arial" panose="020B0604020202020204" pitchFamily="34" charset="0"/>
              <a:buChar char="•"/>
            </a:pPr>
            <a:r>
              <a:rPr lang="zh-CN" altLang="en-US" sz="1900" b="1" dirty="0">
                <a:solidFill>
                  <a:srgbClr val="FF0000"/>
                </a:solidFill>
                <a:latin typeface="仿宋_GB2312" panose="02010609030101010101" charset="-122"/>
                <a:ea typeface="仿宋_GB2312" panose="02010609030101010101" charset="-122"/>
              </a:rPr>
              <a:t>聘任年限：累计年限，与聘书（聘文）对应，格式“</a:t>
            </a:r>
            <a:r>
              <a:rPr lang="en-US" altLang="zh-CN" sz="1900" b="1" dirty="0">
                <a:solidFill>
                  <a:srgbClr val="FF0000"/>
                </a:solidFill>
                <a:latin typeface="仿宋_GB2312" panose="02010609030101010101" charset="-122"/>
                <a:ea typeface="仿宋_GB2312" panose="02010609030101010101" charset="-122"/>
              </a:rPr>
              <a:t>N</a:t>
            </a:r>
            <a:r>
              <a:rPr lang="zh-CN" altLang="en-US" sz="1900" b="1" dirty="0">
                <a:solidFill>
                  <a:srgbClr val="FF0000"/>
                </a:solidFill>
                <a:latin typeface="仿宋_GB2312" panose="02010609030101010101" charset="-122"/>
                <a:ea typeface="仿宋_GB2312" panose="02010609030101010101" charset="-122"/>
              </a:rPr>
              <a:t>年”</a:t>
            </a:r>
            <a:endParaRPr lang="en-US" altLang="zh-CN" sz="1900" b="1" dirty="0">
              <a:solidFill>
                <a:srgbClr val="FF0000"/>
              </a:solidFill>
              <a:latin typeface="仿宋_GB2312" panose="02010609030101010101" charset="-122"/>
              <a:ea typeface="仿宋_GB2312" panose="02010609030101010101" charset="-122"/>
            </a:endParaRPr>
          </a:p>
          <a:p>
            <a:r>
              <a:rPr lang="en-US" altLang="zh-CN" sz="1900" b="1" dirty="0">
                <a:solidFill>
                  <a:schemeClr val="tx2">
                    <a:lumMod val="50000"/>
                  </a:schemeClr>
                </a:solidFill>
                <a:latin typeface="仿宋_GB2312" panose="02010609030101010101" charset="-122"/>
                <a:ea typeface="仿宋_GB2312" panose="02010609030101010101" charset="-122"/>
              </a:rPr>
              <a:t> </a:t>
            </a:r>
            <a:r>
              <a:rPr lang="en-US" altLang="zh-CN" sz="1900" b="1" dirty="0">
                <a:solidFill>
                  <a:schemeClr val="tx2">
                    <a:lumMod val="50000"/>
                  </a:schemeClr>
                </a:solidFill>
                <a:latin typeface="仿宋_GB2312" panose="02010609030101010101" charset="-122"/>
                <a:ea typeface="仿宋_GB2312" panose="02010609030101010101" charset="-122"/>
              </a:rPr>
              <a:t>             </a:t>
            </a:r>
            <a:endParaRPr lang="zh-CN" altLang="en-US" sz="1900" b="1" dirty="0">
              <a:solidFill>
                <a:schemeClr val="tx2">
                  <a:lumMod val="50000"/>
                </a:schemeClr>
              </a:solidFill>
              <a:latin typeface="仿宋_GB2312" panose="02010609030101010101" charset="-122"/>
              <a:ea typeface="仿宋_GB2312" panose="02010609030101010101" charset="-122"/>
            </a:endParaRPr>
          </a:p>
        </p:txBody>
      </p:sp>
    </p:spTree>
  </p:cSld>
  <p:clrMapOvr>
    <a:masterClrMapping/>
  </p:clrMapOvr>
  <mc:AlternateContent xmlns:mc="http://schemas.openxmlformats.org/markup-compatibility/2006">
    <mc:Choice xmlns:p14="http://schemas.microsoft.com/office/powerpoint/2010/main" Requires="p14">
      <p:transition spd="slow" p14:dur="1600" advTm="10000">
        <p14:gallery dir="l"/>
      </p:transition>
    </mc:Choice>
    <mc:Fallback>
      <p:transition spd="slow" advTm="10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afterEffect">
                                  <p:stCondLst>
                                    <p:cond delay="0"/>
                                  </p:stCondLst>
                                  <p:childTnLst>
                                    <p:set>
                                      <p:cBhvr>
                                        <p:cTn id="6" dur="1" fill="hold">
                                          <p:stCondLst>
                                            <p:cond delay="0"/>
                                          </p:stCondLst>
                                        </p:cTn>
                                        <p:tgtEl>
                                          <p:spTgt spid="7">
                                            <p:txEl>
                                              <p:pRg st="2" end="2"/>
                                            </p:txEl>
                                          </p:spTgt>
                                        </p:tgtEl>
                                        <p:attrNameLst>
                                          <p:attrName>style.visibility</p:attrName>
                                        </p:attrNameLst>
                                      </p:cBhvr>
                                      <p:to>
                                        <p:strVal val="visible"/>
                                      </p:to>
                                    </p:set>
                                    <p:animEffect transition="in" filter="randombar(horizontal)">
                                      <p:cBhvr>
                                        <p:cTn id="7" dur="500"/>
                                        <p:tgtEl>
                                          <p:spTgt spid="7">
                                            <p:txEl>
                                              <p:pRg st="2" end="2"/>
                                            </p:txEl>
                                          </p:spTgt>
                                        </p:tgtEl>
                                      </p:cBhvr>
                                    </p:animEffect>
                                  </p:childTnLst>
                                </p:cTn>
                              </p:par>
                              <p:par>
                                <p:cTn id="8" presetID="14" presetClass="entr" presetSubtype="10" fill="hold" nodeType="withEffect">
                                  <p:stCondLst>
                                    <p:cond delay="0"/>
                                  </p:stCondLst>
                                  <p:childTnLst>
                                    <p:set>
                                      <p:cBhvr>
                                        <p:cTn id="9" dur="1" fill="hold">
                                          <p:stCondLst>
                                            <p:cond delay="0"/>
                                          </p:stCondLst>
                                        </p:cTn>
                                        <p:tgtEl>
                                          <p:spTgt spid="7">
                                            <p:txEl>
                                              <p:pRg st="3" end="3"/>
                                            </p:txEl>
                                          </p:spTgt>
                                        </p:tgtEl>
                                        <p:attrNameLst>
                                          <p:attrName>style.visibility</p:attrName>
                                        </p:attrNameLst>
                                      </p:cBhvr>
                                      <p:to>
                                        <p:strVal val="visible"/>
                                      </p:to>
                                    </p:set>
                                    <p:animEffect transition="in" filter="randombar(horizontal)">
                                      <p:cBhvr>
                                        <p:cTn id="10" dur="500"/>
                                        <p:tgtEl>
                                          <p:spTgt spid="7">
                                            <p:txEl>
                                              <p:pRg st="3" end="3"/>
                                            </p:txEl>
                                          </p:spTgt>
                                        </p:tgtEl>
                                      </p:cBhvr>
                                    </p:animEffect>
                                  </p:childTnLst>
                                </p:cTn>
                              </p:par>
                              <p:par>
                                <p:cTn id="11" presetID="14" presetClass="entr" presetSubtype="10" fill="hold" nodeType="withEffect">
                                  <p:stCondLst>
                                    <p:cond delay="0"/>
                                  </p:stCondLst>
                                  <p:childTnLst>
                                    <p:set>
                                      <p:cBhvr>
                                        <p:cTn id="12" dur="1" fill="hold">
                                          <p:stCondLst>
                                            <p:cond delay="0"/>
                                          </p:stCondLst>
                                        </p:cTn>
                                        <p:tgtEl>
                                          <p:spTgt spid="7">
                                            <p:txEl>
                                              <p:pRg st="4" end="4"/>
                                            </p:txEl>
                                          </p:spTgt>
                                        </p:tgtEl>
                                        <p:attrNameLst>
                                          <p:attrName>style.visibility</p:attrName>
                                        </p:attrNameLst>
                                      </p:cBhvr>
                                      <p:to>
                                        <p:strVal val="visible"/>
                                      </p:to>
                                    </p:set>
                                    <p:animEffect transition="in" filter="randombar(horizontal)">
                                      <p:cBhvr>
                                        <p:cTn id="13" dur="500"/>
                                        <p:tgtEl>
                                          <p:spTgt spid="7">
                                            <p:txEl>
                                              <p:pRg st="4" end="4"/>
                                            </p:txEl>
                                          </p:spTgt>
                                        </p:tgtEl>
                                      </p:cBhvr>
                                    </p:animEffect>
                                  </p:childTnLst>
                                </p:cTn>
                              </p:par>
                              <p:par>
                                <p:cTn id="14" presetID="14" presetClass="entr" presetSubtype="10" fill="hold" nodeType="withEffect">
                                  <p:stCondLst>
                                    <p:cond delay="0"/>
                                  </p:stCondLst>
                                  <p:childTnLst>
                                    <p:set>
                                      <p:cBhvr>
                                        <p:cTn id="15" dur="1" fill="hold">
                                          <p:stCondLst>
                                            <p:cond delay="0"/>
                                          </p:stCondLst>
                                        </p:cTn>
                                        <p:tgtEl>
                                          <p:spTgt spid="7">
                                            <p:txEl>
                                              <p:pRg st="5" end="5"/>
                                            </p:txEl>
                                          </p:spTgt>
                                        </p:tgtEl>
                                        <p:attrNameLst>
                                          <p:attrName>style.visibility</p:attrName>
                                        </p:attrNameLst>
                                      </p:cBhvr>
                                      <p:to>
                                        <p:strVal val="visible"/>
                                      </p:to>
                                    </p:set>
                                    <p:animEffect transition="in" filter="randombar(horizontal)">
                                      <p:cBhvr>
                                        <p:cTn id="16" dur="500"/>
                                        <p:tgtEl>
                                          <p:spTgt spid="7">
                                            <p:txEl>
                                              <p:pRg st="5" end="5"/>
                                            </p:txEl>
                                          </p:spTgt>
                                        </p:tgtEl>
                                      </p:cBhvr>
                                    </p:animEffect>
                                  </p:childTnLst>
                                </p:cTn>
                              </p:par>
                              <p:par>
                                <p:cTn id="17" presetID="14" presetClass="entr" presetSubtype="10" fill="hold" nodeType="withEffect">
                                  <p:stCondLst>
                                    <p:cond delay="0"/>
                                  </p:stCondLst>
                                  <p:childTnLst>
                                    <p:set>
                                      <p:cBhvr>
                                        <p:cTn id="18" dur="1" fill="hold">
                                          <p:stCondLst>
                                            <p:cond delay="0"/>
                                          </p:stCondLst>
                                        </p:cTn>
                                        <p:tgtEl>
                                          <p:spTgt spid="7">
                                            <p:txEl>
                                              <p:pRg st="6" end="6"/>
                                            </p:txEl>
                                          </p:spTgt>
                                        </p:tgtEl>
                                        <p:attrNameLst>
                                          <p:attrName>style.visibility</p:attrName>
                                        </p:attrNameLst>
                                      </p:cBhvr>
                                      <p:to>
                                        <p:strVal val="visible"/>
                                      </p:to>
                                    </p:set>
                                    <p:animEffect transition="in" filter="randombar(horizontal)">
                                      <p:cBhvr>
                                        <p:cTn id="19" dur="500"/>
                                        <p:tgtEl>
                                          <p:spTgt spid="7">
                                            <p:txEl>
                                              <p:pRg st="6" end="6"/>
                                            </p:txEl>
                                          </p:spTgt>
                                        </p:tgtEl>
                                      </p:cBhvr>
                                    </p:animEffect>
                                  </p:childTnLst>
                                </p:cTn>
                              </p:par>
                            </p:childTnLst>
                          </p:cTn>
                        </p:par>
                        <p:par>
                          <p:cTn id="20" fill="hold">
                            <p:stCondLst>
                              <p:cond delay="500"/>
                            </p:stCondLst>
                            <p:childTnLst>
                              <p:par>
                                <p:cTn id="21" presetID="6" presetClass="emph" presetSubtype="0" fill="hold" nodeType="afterEffect">
                                  <p:stCondLst>
                                    <p:cond delay="0"/>
                                  </p:stCondLst>
                                  <p:childTnLst>
                                    <p:animScale>
                                      <p:cBhvr>
                                        <p:cTn id="22" dur="2000" fill="hold"/>
                                        <p:tgtEl>
                                          <p:spTgt spid="7">
                                            <p:txEl>
                                              <p:pRg st="6" end="6"/>
                                            </p:txEl>
                                          </p:spTgt>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00" name="Picture 4"/>
          <p:cNvPicPr>
            <a:picLocks noChangeAspect="1" noChangeArrowheads="1"/>
          </p:cNvPicPr>
          <p:nvPr/>
        </p:nvPicPr>
        <p:blipFill>
          <a:blip r:embed="rId1" cstate="print">
            <a:extLst>
              <a:ext uri="{28A0092B-C50C-407E-A947-70E740481C1C}">
                <a14:useLocalDpi xmlns:a14="http://schemas.microsoft.com/office/drawing/2010/main" val="0"/>
              </a:ext>
            </a:extLst>
          </a:blip>
          <a:srcRect/>
          <a:stretch>
            <a:fillRect/>
          </a:stretch>
        </p:blipFill>
        <p:spPr bwMode="auto">
          <a:xfrm>
            <a:off x="424339" y="2131719"/>
            <a:ext cx="8039294" cy="43514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文本框 1"/>
          <p:cNvSpPr txBox="1"/>
          <p:nvPr/>
        </p:nvSpPr>
        <p:spPr>
          <a:xfrm>
            <a:off x="803769" y="1016959"/>
            <a:ext cx="7226244" cy="842975"/>
          </a:xfrm>
          <a:prstGeom prst="rect">
            <a:avLst/>
          </a:prstGeom>
          <a:noFill/>
        </p:spPr>
        <p:txBody>
          <a:bodyPr wrap="square" lIns="72823" tIns="36411" rIns="72823" bIns="36411" rtlCol="0">
            <a:spAutoFit/>
          </a:bodyPr>
          <a:lstStyle/>
          <a:p>
            <a:r>
              <a:rPr lang="zh-CN" altLang="en-US" sz="2500" b="1" dirty="0">
                <a:solidFill>
                  <a:srgbClr val="FF0000"/>
                </a:solidFill>
                <a:latin typeface="仿宋_GB2312" panose="02010609030101010101" charset="-122"/>
                <a:ea typeface="仿宋_GB2312" panose="02010609030101010101" charset="-122"/>
                <a:sym typeface="+mn-ea"/>
              </a:rPr>
              <a:t>现任（含兼任）行政职务</a:t>
            </a:r>
            <a:r>
              <a:rPr lang="zh-CN" altLang="en-US" sz="2500" b="1" dirty="0">
                <a:solidFill>
                  <a:srgbClr val="FF0000"/>
                </a:solidFill>
                <a:latin typeface="仿宋_GB2312" panose="02010609030101010101" charset="-122"/>
                <a:ea typeface="仿宋_GB2312" panose="02010609030101010101" charset="-122"/>
                <a:sym typeface="+mn-ea"/>
              </a:rPr>
              <a:t>：与事实相符。</a:t>
            </a:r>
            <a:endParaRPr lang="en-US" altLang="zh-CN" sz="2500" b="1" dirty="0">
              <a:solidFill>
                <a:srgbClr val="FF0000"/>
              </a:solidFill>
              <a:latin typeface="仿宋_GB2312" panose="02010609030101010101" charset="-122"/>
              <a:ea typeface="仿宋_GB2312" panose="02010609030101010101" charset="-122"/>
            </a:endParaRPr>
          </a:p>
          <a:p>
            <a:r>
              <a:rPr lang="zh-CN" altLang="en-US" sz="2500" b="1" dirty="0">
                <a:solidFill>
                  <a:srgbClr val="FF0000"/>
                </a:solidFill>
                <a:latin typeface="仿宋_GB2312" panose="02010609030101010101" charset="-122"/>
                <a:ea typeface="仿宋_GB2312" panose="02010609030101010101" charset="-122"/>
                <a:sym typeface="+mn-ea"/>
              </a:rPr>
              <a:t>获取资格时间：按照干部人事管理权限审批的时间。</a:t>
            </a:r>
            <a:endParaRPr lang="zh-CN" altLang="en-US" sz="2500" dirty="0">
              <a:latin typeface="仿宋_GB2312" panose="02010609030101010101" charset="-122"/>
              <a:ea typeface="仿宋_GB2312" panose="02010609030101010101"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4100"/>
                                        </p:tgtEl>
                                        <p:attrNameLst>
                                          <p:attrName>style.visibility</p:attrName>
                                        </p:attrNameLst>
                                      </p:cBhvr>
                                      <p:to>
                                        <p:strVal val="visible"/>
                                      </p:to>
                                    </p:set>
                                    <p:anim calcmode="lin" valueType="num">
                                      <p:cBhvr additive="base">
                                        <p:cTn id="7" dur="500" fill="hold"/>
                                        <p:tgtEl>
                                          <p:spTgt spid="4100"/>
                                        </p:tgtEl>
                                        <p:attrNameLst>
                                          <p:attrName>ppt_x</p:attrName>
                                        </p:attrNameLst>
                                      </p:cBhvr>
                                      <p:tavLst>
                                        <p:tav tm="0">
                                          <p:val>
                                            <p:strVal val="#ppt_x"/>
                                          </p:val>
                                        </p:tav>
                                        <p:tav tm="100000">
                                          <p:val>
                                            <p:strVal val="#ppt_x"/>
                                          </p:val>
                                        </p:tav>
                                      </p:tavLst>
                                    </p:anim>
                                    <p:anim calcmode="lin" valueType="num">
                                      <p:cBhvr additive="base">
                                        <p:cTn id="8" dur="500" fill="hold"/>
                                        <p:tgtEl>
                                          <p:spTgt spid="410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38382" y="4100349"/>
            <a:ext cx="7893643" cy="2304913"/>
          </a:xfrm>
          <a:prstGeom prst="rect">
            <a:avLst/>
          </a:prstGeom>
          <a:noFill/>
        </p:spPr>
        <p:txBody>
          <a:bodyPr wrap="square" lIns="72823" tIns="36411" rIns="72823" bIns="36411" rtlCol="0">
            <a:spAutoFit/>
          </a:bodyPr>
          <a:lstStyle/>
          <a:p>
            <a:r>
              <a:rPr lang="zh-CN" altLang="en-US" sz="2900" b="1" dirty="0">
                <a:solidFill>
                  <a:srgbClr val="FF0000"/>
                </a:solidFill>
                <a:sym typeface="+mn-ea"/>
              </a:rPr>
              <a:t>任现职以来考核情况信息涉及以下</a:t>
            </a:r>
            <a:r>
              <a:rPr lang="en-US" altLang="zh-CN" sz="2900" b="1" dirty="0">
                <a:solidFill>
                  <a:srgbClr val="FF0000"/>
                </a:solidFill>
                <a:sym typeface="+mn-ea"/>
              </a:rPr>
              <a:t>4</a:t>
            </a:r>
            <a:r>
              <a:rPr lang="zh-CN" altLang="en-US" sz="2900" b="1" dirty="0">
                <a:solidFill>
                  <a:srgbClr val="FF0000"/>
                </a:solidFill>
                <a:sym typeface="+mn-ea"/>
              </a:rPr>
              <a:t>项内容，可根据对话框进行选择或填写</a:t>
            </a:r>
            <a:endParaRPr lang="zh-CN" altLang="en-US" sz="2900" b="1" dirty="0">
              <a:solidFill>
                <a:srgbClr val="FF0000"/>
              </a:solidFill>
              <a:sym typeface="+mn-ea"/>
            </a:endParaRPr>
          </a:p>
          <a:p>
            <a:r>
              <a:rPr lang="en-US" altLang="zh-CN" sz="2900" b="1" dirty="0">
                <a:solidFill>
                  <a:srgbClr val="FF0000"/>
                </a:solidFill>
                <a:sym typeface="+mn-ea"/>
              </a:rPr>
              <a:t>1</a:t>
            </a:r>
            <a:r>
              <a:rPr lang="zh-CN" altLang="en-US" sz="2900" b="1" dirty="0">
                <a:solidFill>
                  <a:srgbClr val="FF0000"/>
                </a:solidFill>
                <a:sym typeface="+mn-ea"/>
              </a:rPr>
              <a:t>、年份：选填；</a:t>
            </a:r>
            <a:r>
              <a:rPr lang="en-US" altLang="zh-CN" sz="2900" b="1" dirty="0">
                <a:solidFill>
                  <a:srgbClr val="FF0000"/>
                </a:solidFill>
                <a:sym typeface="+mn-ea"/>
              </a:rPr>
              <a:t>2</a:t>
            </a:r>
            <a:r>
              <a:rPr lang="zh-CN" altLang="en-US" sz="2900" b="1" dirty="0">
                <a:solidFill>
                  <a:srgbClr val="FF0000"/>
                </a:solidFill>
                <a:sym typeface="+mn-ea"/>
              </a:rPr>
              <a:t>、</a:t>
            </a:r>
            <a:r>
              <a:rPr lang="en-US" altLang="zh-CN" sz="2900" b="1" dirty="0">
                <a:solidFill>
                  <a:srgbClr val="FF0000"/>
                </a:solidFill>
                <a:sym typeface="+mn-ea"/>
              </a:rPr>
              <a:t> </a:t>
            </a:r>
            <a:r>
              <a:rPr lang="zh-CN" altLang="en-US" sz="2900" b="1" dirty="0">
                <a:solidFill>
                  <a:srgbClr val="FF0000"/>
                </a:solidFill>
                <a:sym typeface="+mn-ea"/>
              </a:rPr>
              <a:t>受聘</a:t>
            </a:r>
            <a:r>
              <a:rPr lang="zh-CN" altLang="en-US" sz="2900" b="1" dirty="0">
                <a:solidFill>
                  <a:srgbClr val="FF0000"/>
                </a:solidFill>
                <a:sym typeface="+mn-ea"/>
              </a:rPr>
              <a:t>专业</a:t>
            </a:r>
            <a:r>
              <a:rPr lang="zh-CN" altLang="en-US" sz="2900" b="1" dirty="0">
                <a:solidFill>
                  <a:srgbClr val="FF0000"/>
                </a:solidFill>
                <a:sym typeface="+mn-ea"/>
              </a:rPr>
              <a:t>技术职务：与聘书保持一致；</a:t>
            </a:r>
            <a:r>
              <a:rPr lang="en-US" altLang="zh-CN" sz="2900" b="1" dirty="0">
                <a:solidFill>
                  <a:srgbClr val="FF0000"/>
                </a:solidFill>
                <a:sym typeface="+mn-ea"/>
              </a:rPr>
              <a:t>3</a:t>
            </a:r>
            <a:r>
              <a:rPr lang="zh-CN" altLang="en-US" sz="2900" b="1" dirty="0">
                <a:solidFill>
                  <a:srgbClr val="FF0000"/>
                </a:solidFill>
                <a:sym typeface="+mn-ea"/>
              </a:rPr>
              <a:t>、考核等次：选填；</a:t>
            </a:r>
            <a:r>
              <a:rPr lang="en-US" altLang="zh-CN" sz="2900" b="1" dirty="0">
                <a:solidFill>
                  <a:srgbClr val="FF0000"/>
                </a:solidFill>
                <a:sym typeface="+mn-ea"/>
              </a:rPr>
              <a:t>4</a:t>
            </a:r>
            <a:r>
              <a:rPr lang="zh-CN" altLang="en-US" sz="2900" b="1" dirty="0">
                <a:solidFill>
                  <a:srgbClr val="FF0000"/>
                </a:solidFill>
                <a:sym typeface="+mn-ea"/>
              </a:rPr>
              <a:t>、考核单位：与单位公章保持一致。</a:t>
            </a:r>
            <a:r>
              <a:rPr lang="en-US" altLang="zh-CN" sz="2900" b="1" dirty="0">
                <a:solidFill>
                  <a:srgbClr val="FF0000"/>
                </a:solidFill>
                <a:sym typeface="+mn-ea"/>
              </a:rPr>
              <a:t>    </a:t>
            </a:r>
            <a:endParaRPr lang="zh-CN" altLang="en-US" sz="2900" dirty="0"/>
          </a:p>
        </p:txBody>
      </p:sp>
      <p:grpSp>
        <p:nvGrpSpPr>
          <p:cNvPr id="4" name="组合 3"/>
          <p:cNvGrpSpPr/>
          <p:nvPr/>
        </p:nvGrpSpPr>
        <p:grpSpPr>
          <a:xfrm>
            <a:off x="38382" y="47566"/>
            <a:ext cx="8983698" cy="4052783"/>
            <a:chOff x="85" y="79"/>
            <a:chExt cx="19895" cy="6731"/>
          </a:xfrm>
        </p:grpSpPr>
        <p:pic>
          <p:nvPicPr>
            <p:cNvPr id="3074" name="Picture 2"/>
            <p:cNvPicPr>
              <a:picLocks noChangeAspect="1" noChangeArrowheads="1"/>
            </p:cNvPicPr>
            <p:nvPr/>
          </p:nvPicPr>
          <p:blipFill>
            <a:blip r:embed="rId1" cstate="print">
              <a:extLst>
                <a:ext uri="{28A0092B-C50C-407E-A947-70E740481C1C}">
                  <a14:useLocalDpi xmlns:a14="http://schemas.microsoft.com/office/drawing/2010/main" val="0"/>
                </a:ext>
              </a:extLst>
            </a:blip>
            <a:srcRect/>
            <a:stretch>
              <a:fillRect/>
            </a:stretch>
          </p:blipFill>
          <p:spPr bwMode="auto">
            <a:xfrm>
              <a:off x="85" y="79"/>
              <a:ext cx="19895" cy="67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文本框 2"/>
            <p:cNvSpPr txBox="1"/>
            <p:nvPr/>
          </p:nvSpPr>
          <p:spPr>
            <a:xfrm>
              <a:off x="15826" y="1577"/>
              <a:ext cx="3711" cy="3374"/>
            </a:xfrm>
            <a:prstGeom prst="rect">
              <a:avLst/>
            </a:prstGeom>
            <a:solidFill>
              <a:schemeClr val="bg1"/>
            </a:solidFill>
          </p:spPr>
          <p:txBody>
            <a:bodyPr wrap="square" rtlCol="0">
              <a:spAutoFit/>
            </a:bodyPr>
            <a:lstStyle/>
            <a:p>
              <a:r>
                <a:rPr lang="en-US" altLang="zh-CN"/>
                <a:t> </a:t>
              </a:r>
              <a:endParaRPr lang="en-US" altLang="zh-CN"/>
            </a:p>
            <a:p>
              <a:endParaRPr lang="en-US" altLang="zh-CN"/>
            </a:p>
            <a:p>
              <a:endParaRPr lang="en-US" altLang="zh-CN"/>
            </a:p>
            <a:p>
              <a:endParaRPr lang="en-US" altLang="zh-CN"/>
            </a:p>
            <a:p>
              <a:endParaRPr lang="en-US" altLang="zh-CN"/>
            </a:p>
            <a:p>
              <a:endParaRPr lang="en-US" altLang="zh-CN"/>
            </a:p>
            <a:p>
              <a:endParaRPr lang="en-US" altLang="zh-CN"/>
            </a:p>
          </p:txBody>
        </p:sp>
      </p:gr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00" name="Picture 4"/>
          <p:cNvPicPr>
            <a:picLocks noChangeAspect="1" noChangeArrowheads="1"/>
          </p:cNvPicPr>
          <p:nvPr/>
        </p:nvPicPr>
        <p:blipFill>
          <a:blip r:embed="rId1" cstate="print">
            <a:extLst>
              <a:ext uri="{28A0092B-C50C-407E-A947-70E740481C1C}">
                <a14:useLocalDpi xmlns:a14="http://schemas.microsoft.com/office/drawing/2010/main" val="0"/>
              </a:ext>
            </a:extLst>
          </a:blip>
          <a:srcRect/>
          <a:stretch>
            <a:fillRect/>
          </a:stretch>
        </p:blipFill>
        <p:spPr bwMode="auto">
          <a:xfrm>
            <a:off x="270722" y="2882776"/>
            <a:ext cx="8141705" cy="355045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TextBox 6"/>
          <p:cNvSpPr txBox="1"/>
          <p:nvPr/>
        </p:nvSpPr>
        <p:spPr>
          <a:xfrm>
            <a:off x="291254" y="275164"/>
            <a:ext cx="7966795" cy="2443413"/>
          </a:xfrm>
          <a:prstGeom prst="rect">
            <a:avLst/>
          </a:prstGeom>
          <a:noFill/>
        </p:spPr>
        <p:txBody>
          <a:bodyPr wrap="square" lIns="72823" tIns="36411" rIns="72823" bIns="36411" rtlCol="0">
            <a:spAutoFit/>
          </a:bodyPr>
          <a:lstStyle/>
          <a:p>
            <a:r>
              <a:rPr lang="zh-CN" altLang="en-US" sz="2200" b="1" dirty="0">
                <a:solidFill>
                  <a:srgbClr val="FF0000"/>
                </a:solidFill>
                <a:latin typeface="仿宋_GB2312" panose="02010609030101010101" charset="-122"/>
                <a:ea typeface="仿宋_GB2312" panose="02010609030101010101" charset="-122"/>
              </a:rPr>
              <a:t>外语计算机水平</a:t>
            </a:r>
            <a:endParaRPr lang="en-US" altLang="zh-CN" sz="2200" b="1" dirty="0">
              <a:solidFill>
                <a:srgbClr val="FF0000"/>
              </a:solidFill>
              <a:latin typeface="仿宋_GB2312" panose="02010609030101010101" charset="-122"/>
              <a:ea typeface="仿宋_GB2312" panose="02010609030101010101" charset="-122"/>
            </a:endParaRPr>
          </a:p>
          <a:p>
            <a:pPr marL="363855" indent="-363855">
              <a:buFont typeface="Arial" panose="020B0604020202020204" pitchFamily="34" charset="0"/>
              <a:buChar char="•"/>
            </a:pPr>
            <a:r>
              <a:rPr lang="zh-CN" altLang="en-US" sz="2200" b="1" dirty="0">
                <a:solidFill>
                  <a:srgbClr val="FF0000"/>
                </a:solidFill>
                <a:latin typeface="仿宋_GB2312" panose="02010609030101010101" charset="-122"/>
                <a:ea typeface="仿宋_GB2312" panose="02010609030101010101" charset="-122"/>
              </a:rPr>
              <a:t>懂何种外语，达到何种程度：语种类别</a:t>
            </a:r>
            <a:r>
              <a:rPr lang="en-US" altLang="zh-CN" sz="2200" b="1" dirty="0">
                <a:solidFill>
                  <a:srgbClr val="FF0000"/>
                </a:solidFill>
                <a:latin typeface="仿宋_GB2312" panose="02010609030101010101" charset="-122"/>
                <a:ea typeface="仿宋_GB2312" panose="02010609030101010101" charset="-122"/>
              </a:rPr>
              <a:t>+</a:t>
            </a:r>
            <a:r>
              <a:rPr lang="zh-CN" altLang="en-US" sz="2200" b="1" dirty="0">
                <a:solidFill>
                  <a:srgbClr val="FF0000"/>
                </a:solidFill>
                <a:latin typeface="仿宋_GB2312" panose="02010609030101010101" charset="-122"/>
                <a:ea typeface="仿宋_GB2312" panose="02010609030101010101" charset="-122"/>
              </a:rPr>
              <a:t>级别</a:t>
            </a:r>
            <a:r>
              <a:rPr lang="en-US" altLang="zh-CN" sz="2200" b="1" dirty="0">
                <a:solidFill>
                  <a:srgbClr val="FF0000"/>
                </a:solidFill>
                <a:latin typeface="仿宋_GB2312" panose="02010609030101010101" charset="-122"/>
                <a:ea typeface="仿宋_GB2312" panose="02010609030101010101" charset="-122"/>
              </a:rPr>
              <a:t>+</a:t>
            </a:r>
            <a:r>
              <a:rPr lang="zh-CN" altLang="en-US" sz="2200" b="1" dirty="0">
                <a:solidFill>
                  <a:srgbClr val="FF0000"/>
                </a:solidFill>
                <a:latin typeface="仿宋_GB2312" panose="02010609030101010101" charset="-122"/>
                <a:ea typeface="仿宋_GB2312" panose="02010609030101010101" charset="-122"/>
              </a:rPr>
              <a:t>分数，如英语综合</a:t>
            </a:r>
            <a:r>
              <a:rPr lang="en-US" altLang="zh-CN" sz="2200" b="1" dirty="0">
                <a:solidFill>
                  <a:srgbClr val="FF0000"/>
                </a:solidFill>
                <a:latin typeface="仿宋_GB2312" panose="02010609030101010101" charset="-122"/>
                <a:ea typeface="仿宋_GB2312" panose="02010609030101010101" charset="-122"/>
              </a:rPr>
              <a:t>A86</a:t>
            </a:r>
            <a:r>
              <a:rPr lang="zh-CN" altLang="en-US" sz="2200" b="1" dirty="0">
                <a:solidFill>
                  <a:srgbClr val="FF0000"/>
                </a:solidFill>
                <a:latin typeface="仿宋_GB2312" panose="02010609030101010101" charset="-122"/>
                <a:ea typeface="仿宋_GB2312" panose="02010609030101010101" charset="-122"/>
              </a:rPr>
              <a:t>分</a:t>
            </a:r>
            <a:endParaRPr lang="en-US" altLang="zh-CN" sz="2200" b="1" dirty="0">
              <a:solidFill>
                <a:srgbClr val="FF0000"/>
              </a:solidFill>
              <a:latin typeface="仿宋_GB2312" panose="02010609030101010101" charset="-122"/>
              <a:ea typeface="仿宋_GB2312" panose="02010609030101010101" charset="-122"/>
            </a:endParaRPr>
          </a:p>
          <a:p>
            <a:pPr marL="363855" indent="-363855">
              <a:buFont typeface="Arial" panose="020B0604020202020204" pitchFamily="34" charset="0"/>
              <a:buChar char="•"/>
            </a:pPr>
            <a:r>
              <a:rPr lang="zh-CN" altLang="en-US" sz="2200" b="1" dirty="0">
                <a:solidFill>
                  <a:srgbClr val="FF0000"/>
                </a:solidFill>
                <a:latin typeface="仿宋_GB2312" panose="02010609030101010101" charset="-122"/>
                <a:ea typeface="仿宋_GB2312" panose="02010609030101010101" charset="-122"/>
              </a:rPr>
              <a:t>计算机水平：模块名称</a:t>
            </a:r>
            <a:r>
              <a:rPr lang="en-US" altLang="zh-CN" sz="2200" b="1" dirty="0">
                <a:solidFill>
                  <a:srgbClr val="FF0000"/>
                </a:solidFill>
                <a:latin typeface="仿宋_GB2312" panose="02010609030101010101" charset="-122"/>
                <a:ea typeface="仿宋_GB2312" panose="02010609030101010101" charset="-122"/>
              </a:rPr>
              <a:t>+</a:t>
            </a:r>
            <a:r>
              <a:rPr lang="zh-CN" altLang="en-US" sz="2200" b="1" dirty="0">
                <a:solidFill>
                  <a:srgbClr val="FF0000"/>
                </a:solidFill>
                <a:latin typeface="仿宋_GB2312" panose="02010609030101010101" charset="-122"/>
                <a:ea typeface="仿宋_GB2312" panose="02010609030101010101" charset="-122"/>
              </a:rPr>
              <a:t>成绩 ，如</a:t>
            </a:r>
            <a:r>
              <a:rPr lang="en-US" altLang="zh-CN" sz="2200" b="1" dirty="0">
                <a:solidFill>
                  <a:srgbClr val="FF0000"/>
                </a:solidFill>
                <a:latin typeface="仿宋_GB2312" panose="02010609030101010101" charset="-122"/>
                <a:ea typeface="仿宋_GB2312" panose="02010609030101010101" charset="-122"/>
              </a:rPr>
              <a:t>word</a:t>
            </a:r>
            <a:r>
              <a:rPr lang="zh-CN" altLang="en-US" sz="2200" b="1" dirty="0">
                <a:solidFill>
                  <a:srgbClr val="FF0000"/>
                </a:solidFill>
                <a:latin typeface="仿宋_GB2312" panose="02010609030101010101" charset="-122"/>
                <a:ea typeface="仿宋_GB2312" panose="02010609030101010101" charset="-122"/>
              </a:rPr>
              <a:t>合格、</a:t>
            </a:r>
            <a:r>
              <a:rPr lang="en-US" altLang="zh-CN" sz="2200" b="1" dirty="0">
                <a:solidFill>
                  <a:srgbClr val="FF0000"/>
                </a:solidFill>
                <a:latin typeface="仿宋_GB2312" panose="02010609030101010101" charset="-122"/>
                <a:ea typeface="仿宋_GB2312" panose="02010609030101010101" charset="-122"/>
              </a:rPr>
              <a:t>excel</a:t>
            </a:r>
            <a:r>
              <a:rPr lang="zh-CN" altLang="en-US" sz="2200" b="1" dirty="0">
                <a:solidFill>
                  <a:srgbClr val="FF0000"/>
                </a:solidFill>
                <a:latin typeface="仿宋_GB2312" panose="02010609030101010101" charset="-122"/>
                <a:ea typeface="仿宋_GB2312" panose="02010609030101010101" charset="-122"/>
              </a:rPr>
              <a:t>合格</a:t>
            </a:r>
            <a:endParaRPr lang="zh-CN" altLang="en-US" sz="2200" b="1" dirty="0">
              <a:solidFill>
                <a:srgbClr val="FF0000"/>
              </a:solidFill>
              <a:latin typeface="仿宋_GB2312" panose="02010609030101010101" charset="-122"/>
              <a:ea typeface="仿宋_GB2312" panose="02010609030101010101" charset="-122"/>
            </a:endParaRPr>
          </a:p>
          <a:p>
            <a:pPr marL="363855" indent="-363855">
              <a:buFont typeface="Arial" panose="020B0604020202020204" pitchFamily="34" charset="0"/>
              <a:buChar char="•"/>
            </a:pPr>
            <a:r>
              <a:rPr lang="zh-CN" altLang="en-US" sz="2200" b="1" dirty="0">
                <a:solidFill>
                  <a:srgbClr val="FF0000"/>
                </a:solidFill>
                <a:latin typeface="仿宋_GB2312" panose="02010609030101010101" charset="-122"/>
                <a:ea typeface="仿宋_GB2312" panose="02010609030101010101" charset="-122"/>
              </a:rPr>
              <a:t>其他机构的请填写机构全称</a:t>
            </a:r>
            <a:r>
              <a:rPr lang="en-US" altLang="zh-CN" sz="2200" b="1" dirty="0">
                <a:solidFill>
                  <a:srgbClr val="FF0000"/>
                </a:solidFill>
                <a:latin typeface="仿宋_GB2312" panose="02010609030101010101" charset="-122"/>
                <a:ea typeface="仿宋_GB2312" panose="02010609030101010101" charset="-122"/>
              </a:rPr>
              <a:t>+</a:t>
            </a:r>
            <a:r>
              <a:rPr lang="zh-CN" altLang="en-US" sz="2200" b="1" dirty="0">
                <a:solidFill>
                  <a:srgbClr val="FF0000"/>
                </a:solidFill>
                <a:latin typeface="仿宋_GB2312" panose="02010609030101010101" charset="-122"/>
                <a:ea typeface="仿宋_GB2312" panose="02010609030101010101" charset="-122"/>
              </a:rPr>
              <a:t>等级内容</a:t>
            </a:r>
            <a:endParaRPr lang="zh-CN" altLang="en-US" sz="2200" b="1" dirty="0">
              <a:solidFill>
                <a:srgbClr val="FF0000"/>
              </a:solidFill>
              <a:latin typeface="仿宋_GB2312" panose="02010609030101010101" charset="-122"/>
              <a:ea typeface="仿宋_GB2312" panose="02010609030101010101" charset="-122"/>
            </a:endParaRPr>
          </a:p>
          <a:p>
            <a:pPr marL="363855" indent="-363855">
              <a:buFont typeface="Arial" panose="020B0604020202020204" pitchFamily="34" charset="0"/>
              <a:buChar char="•"/>
            </a:pPr>
            <a:r>
              <a:rPr lang="zh-CN" altLang="en-US" sz="2200" b="1" dirty="0">
                <a:solidFill>
                  <a:srgbClr val="FF0000"/>
                </a:solidFill>
                <a:latin typeface="仿宋_GB2312" panose="02010609030101010101" charset="-122"/>
                <a:ea typeface="仿宋_GB2312" panose="02010609030101010101" charset="-122"/>
              </a:rPr>
              <a:t>无佐证材料的请填写实际水平例如：</a:t>
            </a:r>
            <a:r>
              <a:rPr lang="en-US" altLang="zh-CN" sz="2200" b="1" dirty="0">
                <a:solidFill>
                  <a:srgbClr val="FF0000"/>
                </a:solidFill>
                <a:latin typeface="仿宋_GB2312" panose="02010609030101010101" charset="-122"/>
                <a:ea typeface="仿宋_GB2312" panose="02010609030101010101" charset="-122"/>
              </a:rPr>
              <a:t>“</a:t>
            </a:r>
            <a:r>
              <a:rPr lang="zh-CN" altLang="en-US" sz="2200" b="1" dirty="0">
                <a:solidFill>
                  <a:srgbClr val="FF0000"/>
                </a:solidFill>
                <a:latin typeface="仿宋_GB2312" panose="02010609030101010101" charset="-122"/>
                <a:ea typeface="仿宋_GB2312" panose="02010609030101010101" charset="-122"/>
              </a:rPr>
              <a:t>良好</a:t>
            </a:r>
            <a:r>
              <a:rPr lang="en-US" altLang="zh-CN" sz="2200" b="1" dirty="0">
                <a:solidFill>
                  <a:srgbClr val="FF0000"/>
                </a:solidFill>
                <a:latin typeface="仿宋_GB2312" panose="02010609030101010101" charset="-122"/>
                <a:ea typeface="仿宋_GB2312" panose="02010609030101010101" charset="-122"/>
              </a:rPr>
              <a:t>”</a:t>
            </a:r>
            <a:r>
              <a:rPr lang="zh-CN" altLang="zh-CN" sz="2200" b="1" dirty="0">
                <a:solidFill>
                  <a:srgbClr val="FF0000"/>
                </a:solidFill>
                <a:latin typeface="仿宋_GB2312" panose="02010609030101010101" charset="-122"/>
                <a:ea typeface="仿宋_GB2312" panose="02010609030101010101" charset="-122"/>
              </a:rPr>
              <a:t>可熟练操作相关软件</a:t>
            </a:r>
            <a:endParaRPr lang="zh-CN" altLang="zh-CN" sz="2200" b="1" dirty="0">
              <a:solidFill>
                <a:srgbClr val="FF0000"/>
              </a:solidFill>
              <a:latin typeface="仿宋_GB2312" panose="02010609030101010101" charset="-122"/>
              <a:ea typeface="仿宋_GB2312" panose="02010609030101010101"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4100"/>
                                        </p:tgtEl>
                                        <p:attrNameLst>
                                          <p:attrName>style.visibility</p:attrName>
                                        </p:attrNameLst>
                                      </p:cBhvr>
                                      <p:to>
                                        <p:strVal val="visible"/>
                                      </p:to>
                                    </p:set>
                                    <p:anim calcmode="lin" valueType="num">
                                      <p:cBhvr additive="base">
                                        <p:cTn id="7" dur="500" fill="hold"/>
                                        <p:tgtEl>
                                          <p:spTgt spid="4100"/>
                                        </p:tgtEl>
                                        <p:attrNameLst>
                                          <p:attrName>ppt_x</p:attrName>
                                        </p:attrNameLst>
                                      </p:cBhvr>
                                      <p:tavLst>
                                        <p:tav tm="0">
                                          <p:val>
                                            <p:strVal val="#ppt_x"/>
                                          </p:val>
                                        </p:tav>
                                        <p:tav tm="100000">
                                          <p:val>
                                            <p:strVal val="#ppt_x"/>
                                          </p:val>
                                        </p:tav>
                                      </p:tavLst>
                                    </p:anim>
                                    <p:anim calcmode="lin" valueType="num">
                                      <p:cBhvr additive="base">
                                        <p:cTn id="8" dur="500" fill="hold"/>
                                        <p:tgtEl>
                                          <p:spTgt spid="410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657013" y="1517912"/>
            <a:ext cx="3143730" cy="3920740"/>
          </a:xfrm>
          <a:prstGeom prst="rect">
            <a:avLst/>
          </a:prstGeom>
          <a:noFill/>
        </p:spPr>
        <p:txBody>
          <a:bodyPr wrap="square" lIns="72823" tIns="36411" rIns="72823" bIns="36411" rtlCol="0">
            <a:spAutoFit/>
          </a:bodyPr>
          <a:lstStyle/>
          <a:p>
            <a:pPr marL="273050" indent="-273050">
              <a:buFont typeface="Arial" panose="020B0604020202020204" pitchFamily="34" charset="0"/>
              <a:buChar char="•"/>
            </a:pPr>
            <a:r>
              <a:rPr lang="zh-CN" altLang="en-US" sz="2500" b="1" dirty="0">
                <a:solidFill>
                  <a:srgbClr val="FF0000"/>
                </a:solidFill>
              </a:rPr>
              <a:t>近</a:t>
            </a:r>
            <a:r>
              <a:rPr lang="en-US" altLang="zh-CN" sz="2500" b="1" dirty="0">
                <a:solidFill>
                  <a:srgbClr val="FF0000"/>
                </a:solidFill>
              </a:rPr>
              <a:t>5</a:t>
            </a:r>
            <a:r>
              <a:rPr lang="zh-CN" altLang="en-US" sz="2500" b="1" dirty="0">
                <a:solidFill>
                  <a:srgbClr val="FF0000"/>
                </a:solidFill>
              </a:rPr>
              <a:t>年学习培训及继续教育经历</a:t>
            </a:r>
            <a:endParaRPr lang="en-US" altLang="zh-CN" sz="2500" b="1" dirty="0">
              <a:solidFill>
                <a:srgbClr val="FF0000"/>
              </a:solidFill>
            </a:endParaRPr>
          </a:p>
          <a:p>
            <a:pPr marL="273050" indent="-273050">
              <a:buFont typeface="Arial" panose="020B0604020202020204" pitchFamily="34" charset="0"/>
              <a:buChar char="•"/>
            </a:pPr>
            <a:r>
              <a:rPr lang="zh-CN" altLang="en-US" sz="2500" b="1" dirty="0">
                <a:solidFill>
                  <a:srgbClr val="FF0000"/>
                </a:solidFill>
              </a:rPr>
              <a:t>开始时间、结束</a:t>
            </a:r>
            <a:r>
              <a:rPr lang="zh-CN" altLang="en-US" sz="2500" b="1" dirty="0">
                <a:solidFill>
                  <a:srgbClr val="FF0000"/>
                </a:solidFill>
              </a:rPr>
              <a:t>时间</a:t>
            </a:r>
            <a:r>
              <a:rPr lang="zh-CN" altLang="en-US" sz="2500" b="1" dirty="0">
                <a:solidFill>
                  <a:srgbClr val="FF0000"/>
                </a:solidFill>
              </a:rPr>
              <a:t>：</a:t>
            </a:r>
            <a:endParaRPr lang="en-US" altLang="zh-CN" sz="2500" b="1" dirty="0">
              <a:solidFill>
                <a:srgbClr val="FF0000"/>
              </a:solidFill>
            </a:endParaRPr>
          </a:p>
          <a:p>
            <a:pPr marL="273050" indent="-273050">
              <a:buFont typeface="Arial" panose="020B0604020202020204" pitchFamily="34" charset="0"/>
              <a:buChar char="•"/>
            </a:pPr>
            <a:r>
              <a:rPr lang="zh-CN" altLang="en-US" sz="2500" b="1" dirty="0">
                <a:solidFill>
                  <a:srgbClr val="FF0000"/>
                </a:solidFill>
              </a:rPr>
              <a:t>专业或主要内容：可简写</a:t>
            </a:r>
            <a:endParaRPr lang="en-US" altLang="zh-CN" sz="2500" b="1" dirty="0">
              <a:solidFill>
                <a:srgbClr val="FF0000"/>
              </a:solidFill>
            </a:endParaRPr>
          </a:p>
          <a:p>
            <a:pPr marL="273050" indent="-273050">
              <a:buFont typeface="Arial" panose="020B0604020202020204" pitchFamily="34" charset="0"/>
              <a:buChar char="•"/>
            </a:pPr>
            <a:r>
              <a:rPr lang="zh-CN" altLang="en-US" sz="2500" b="1" dirty="0">
                <a:solidFill>
                  <a:srgbClr val="FF0000"/>
                </a:solidFill>
              </a:rPr>
              <a:t>学时</a:t>
            </a:r>
            <a:r>
              <a:rPr lang="en-US" altLang="zh-CN" sz="2500" b="1" dirty="0">
                <a:solidFill>
                  <a:srgbClr val="FF0000"/>
                </a:solidFill>
              </a:rPr>
              <a:t>/</a:t>
            </a:r>
            <a:r>
              <a:rPr lang="zh-CN" altLang="en-US" sz="2500" b="1" dirty="0">
                <a:solidFill>
                  <a:srgbClr val="FF0000"/>
                </a:solidFill>
              </a:rPr>
              <a:t>学分：格式</a:t>
            </a:r>
            <a:r>
              <a:rPr lang="en-US" altLang="zh-CN" sz="2500" b="1" dirty="0">
                <a:solidFill>
                  <a:srgbClr val="FF0000"/>
                </a:solidFill>
              </a:rPr>
              <a:t>X/Y</a:t>
            </a:r>
            <a:endParaRPr lang="en-US" altLang="zh-CN" sz="2500" b="1" dirty="0">
              <a:solidFill>
                <a:srgbClr val="FF0000"/>
              </a:solidFill>
            </a:endParaRPr>
          </a:p>
          <a:p>
            <a:pPr marL="273050" indent="-273050">
              <a:buFont typeface="Arial" panose="020B0604020202020204" pitchFamily="34" charset="0"/>
              <a:buChar char="•"/>
            </a:pPr>
            <a:r>
              <a:rPr lang="zh-CN" altLang="en-US" sz="2500" b="1" dirty="0">
                <a:solidFill>
                  <a:srgbClr val="FF0000"/>
                </a:solidFill>
              </a:rPr>
              <a:t>认定单位：</a:t>
            </a:r>
            <a:endParaRPr lang="en-US" altLang="zh-CN" sz="2500" b="1" dirty="0">
              <a:solidFill>
                <a:srgbClr val="FF0000"/>
              </a:solidFill>
            </a:endParaRPr>
          </a:p>
          <a:p>
            <a:pPr marL="273050" indent="-273050">
              <a:buFont typeface="Arial" panose="020B0604020202020204" pitchFamily="34" charset="0"/>
              <a:buChar char="•"/>
            </a:pPr>
            <a:r>
              <a:rPr lang="zh-CN" altLang="en-US" sz="2500" b="1" dirty="0">
                <a:solidFill>
                  <a:srgbClr val="FF0000"/>
                </a:solidFill>
              </a:rPr>
              <a:t>最多添加</a:t>
            </a:r>
            <a:r>
              <a:rPr lang="en-US" altLang="zh-CN" sz="2500" b="1" dirty="0">
                <a:solidFill>
                  <a:srgbClr val="FF0000"/>
                </a:solidFill>
              </a:rPr>
              <a:t>7</a:t>
            </a:r>
            <a:r>
              <a:rPr lang="zh-CN" altLang="en-US" sz="2500" b="1" dirty="0">
                <a:solidFill>
                  <a:srgbClr val="FF0000"/>
                </a:solidFill>
              </a:rPr>
              <a:t>条</a:t>
            </a:r>
            <a:endParaRPr lang="zh-CN" altLang="en-US" sz="2500" b="1" dirty="0">
              <a:solidFill>
                <a:srgbClr val="FF0000"/>
              </a:solidFill>
            </a:endParaRPr>
          </a:p>
        </p:txBody>
      </p:sp>
      <p:grpSp>
        <p:nvGrpSpPr>
          <p:cNvPr id="3" name="组合 2"/>
          <p:cNvGrpSpPr/>
          <p:nvPr/>
        </p:nvGrpSpPr>
        <p:grpSpPr>
          <a:xfrm>
            <a:off x="4298357" y="288409"/>
            <a:ext cx="4632960" cy="6508778"/>
            <a:chOff x="9519" y="479"/>
            <a:chExt cx="10260" cy="10810"/>
          </a:xfrm>
        </p:grpSpPr>
        <p:pic>
          <p:nvPicPr>
            <p:cNvPr id="5124" name="Picture 4"/>
            <p:cNvPicPr>
              <a:picLocks noChangeAspect="1" noChangeArrowheads="1"/>
            </p:cNvPicPr>
            <p:nvPr/>
          </p:nvPicPr>
          <p:blipFill>
            <a:blip r:embed="rId1" cstate="print">
              <a:extLst>
                <a:ext uri="{28A0092B-C50C-407E-A947-70E740481C1C}">
                  <a14:useLocalDpi xmlns:a14="http://schemas.microsoft.com/office/drawing/2010/main" val="0"/>
                </a:ext>
              </a:extLst>
            </a:blip>
            <a:srcRect/>
            <a:stretch>
              <a:fillRect/>
            </a:stretch>
          </p:blipFill>
          <p:spPr bwMode="auto">
            <a:xfrm>
              <a:off x="9519" y="479"/>
              <a:ext cx="10260" cy="108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文本框 1"/>
            <p:cNvSpPr txBox="1"/>
            <p:nvPr/>
          </p:nvSpPr>
          <p:spPr>
            <a:xfrm>
              <a:off x="17968" y="2773"/>
              <a:ext cx="1569" cy="5214"/>
            </a:xfrm>
            <a:prstGeom prst="rect">
              <a:avLst/>
            </a:prstGeom>
            <a:solidFill>
              <a:schemeClr val="bg1"/>
            </a:solidFill>
          </p:spPr>
          <p:txBody>
            <a:bodyPr wrap="square" rtlCol="0">
              <a:spAutoFit/>
            </a:bodyPr>
            <a:lstStyle/>
            <a:p>
              <a:r>
                <a:rPr lang="en-US" altLang="zh-CN"/>
                <a:t> </a:t>
              </a:r>
              <a:endParaRPr lang="en-US" altLang="zh-CN"/>
            </a:p>
            <a:p>
              <a:endParaRPr lang="en-US" altLang="zh-CN"/>
            </a:p>
            <a:p>
              <a:endParaRPr lang="en-US" altLang="zh-CN"/>
            </a:p>
            <a:p>
              <a:endParaRPr lang="en-US" altLang="zh-CN"/>
            </a:p>
            <a:p>
              <a:endParaRPr lang="en-US" altLang="zh-CN"/>
            </a:p>
            <a:p>
              <a:endParaRPr lang="en-US" altLang="zh-CN"/>
            </a:p>
            <a:p>
              <a:endParaRPr lang="en-US" altLang="zh-CN"/>
            </a:p>
            <a:p>
              <a:endParaRPr lang="en-US" altLang="zh-CN"/>
            </a:p>
            <a:p>
              <a:endParaRPr lang="en-US" altLang="zh-CN"/>
            </a:p>
            <a:p>
              <a:endParaRPr lang="en-US" altLang="zh-CN"/>
            </a:p>
            <a:p>
              <a:endParaRPr lang="en-US" altLang="zh-CN"/>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7">
                                            <p:txEl>
                                              <p:pRg st="1" end="1"/>
                                            </p:txEl>
                                          </p:spTgt>
                                        </p:tgtEl>
                                        <p:attrNameLst>
                                          <p:attrName>style.visibility</p:attrName>
                                        </p:attrNameLst>
                                      </p:cBhvr>
                                      <p:to>
                                        <p:strVal val="visible"/>
                                      </p:to>
                                    </p:set>
                                    <p:anim calcmode="lin" valueType="num">
                                      <p:cBhvr additive="base">
                                        <p:cTn id="7" dur="500" fill="hold"/>
                                        <p:tgtEl>
                                          <p:spTgt spid="7">
                                            <p:txEl>
                                              <p:pRg st="1" end="1"/>
                                            </p:txEl>
                                          </p:spTgt>
                                        </p:tgtEl>
                                        <p:attrNameLst>
                                          <p:attrName>ppt_x</p:attrName>
                                        </p:attrNameLst>
                                      </p:cBhvr>
                                      <p:tavLst>
                                        <p:tav tm="0">
                                          <p:val>
                                            <p:strVal val="1+#ppt_w/2"/>
                                          </p:val>
                                        </p:tav>
                                        <p:tav tm="100000">
                                          <p:val>
                                            <p:strVal val="#ppt_x"/>
                                          </p:val>
                                        </p:tav>
                                      </p:tavLst>
                                    </p:anim>
                                    <p:anim calcmode="lin" valueType="num">
                                      <p:cBhvr additive="base">
                                        <p:cTn id="8" dur="500" fill="hold"/>
                                        <p:tgtEl>
                                          <p:spTgt spid="7">
                                            <p:txEl>
                                              <p:pRg st="1" end="1"/>
                                            </p:txEl>
                                          </p:spTgt>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0"/>
                                  </p:stCondLst>
                                  <p:childTnLst>
                                    <p:set>
                                      <p:cBhvr>
                                        <p:cTn id="10" dur="1" fill="hold">
                                          <p:stCondLst>
                                            <p:cond delay="0"/>
                                          </p:stCondLst>
                                        </p:cTn>
                                        <p:tgtEl>
                                          <p:spTgt spid="7">
                                            <p:txEl>
                                              <p:pRg st="2" end="2"/>
                                            </p:txEl>
                                          </p:spTgt>
                                        </p:tgtEl>
                                        <p:attrNameLst>
                                          <p:attrName>style.visibility</p:attrName>
                                        </p:attrNameLst>
                                      </p:cBhvr>
                                      <p:to>
                                        <p:strVal val="visible"/>
                                      </p:to>
                                    </p:set>
                                    <p:anim calcmode="lin" valueType="num">
                                      <p:cBhvr additive="base">
                                        <p:cTn id="11" dur="500" fill="hold"/>
                                        <p:tgtEl>
                                          <p:spTgt spid="7">
                                            <p:txEl>
                                              <p:pRg st="2" end="2"/>
                                            </p:txEl>
                                          </p:spTgt>
                                        </p:tgtEl>
                                        <p:attrNameLst>
                                          <p:attrName>ppt_x</p:attrName>
                                        </p:attrNameLst>
                                      </p:cBhvr>
                                      <p:tavLst>
                                        <p:tav tm="0">
                                          <p:val>
                                            <p:strVal val="1+#ppt_w/2"/>
                                          </p:val>
                                        </p:tav>
                                        <p:tav tm="100000">
                                          <p:val>
                                            <p:strVal val="#ppt_x"/>
                                          </p:val>
                                        </p:tav>
                                      </p:tavLst>
                                    </p:anim>
                                    <p:anim calcmode="lin" valueType="num">
                                      <p:cBhvr additive="base">
                                        <p:cTn id="12" dur="500" fill="hold"/>
                                        <p:tgtEl>
                                          <p:spTgt spid="7">
                                            <p:txEl>
                                              <p:pRg st="2" end="2"/>
                                            </p:txEl>
                                          </p:spTgt>
                                        </p:tgtEl>
                                        <p:attrNameLst>
                                          <p:attrName>ppt_y</p:attrName>
                                        </p:attrNameLst>
                                      </p:cBhvr>
                                      <p:tavLst>
                                        <p:tav tm="0">
                                          <p:val>
                                            <p:strVal val="#ppt_y"/>
                                          </p:val>
                                        </p:tav>
                                        <p:tav tm="100000">
                                          <p:val>
                                            <p:strVal val="#ppt_y"/>
                                          </p:val>
                                        </p:tav>
                                      </p:tavLst>
                                    </p:anim>
                                  </p:childTnLst>
                                </p:cTn>
                              </p:par>
                              <p:par>
                                <p:cTn id="13" presetID="2" presetClass="entr" presetSubtype="2" fill="hold" nodeType="withEffect">
                                  <p:stCondLst>
                                    <p:cond delay="0"/>
                                  </p:stCondLst>
                                  <p:childTnLst>
                                    <p:set>
                                      <p:cBhvr>
                                        <p:cTn id="14" dur="1" fill="hold">
                                          <p:stCondLst>
                                            <p:cond delay="0"/>
                                          </p:stCondLst>
                                        </p:cTn>
                                        <p:tgtEl>
                                          <p:spTgt spid="7">
                                            <p:txEl>
                                              <p:pRg st="3" end="3"/>
                                            </p:txEl>
                                          </p:spTgt>
                                        </p:tgtEl>
                                        <p:attrNameLst>
                                          <p:attrName>style.visibility</p:attrName>
                                        </p:attrNameLst>
                                      </p:cBhvr>
                                      <p:to>
                                        <p:strVal val="visible"/>
                                      </p:to>
                                    </p:set>
                                    <p:anim calcmode="lin" valueType="num">
                                      <p:cBhvr additive="base">
                                        <p:cTn id="15" dur="500" fill="hold"/>
                                        <p:tgtEl>
                                          <p:spTgt spid="7">
                                            <p:txEl>
                                              <p:pRg st="3" end="3"/>
                                            </p:txEl>
                                          </p:spTgt>
                                        </p:tgtEl>
                                        <p:attrNameLst>
                                          <p:attrName>ppt_x</p:attrName>
                                        </p:attrNameLst>
                                      </p:cBhvr>
                                      <p:tavLst>
                                        <p:tav tm="0">
                                          <p:val>
                                            <p:strVal val="1+#ppt_w/2"/>
                                          </p:val>
                                        </p:tav>
                                        <p:tav tm="100000">
                                          <p:val>
                                            <p:strVal val="#ppt_x"/>
                                          </p:val>
                                        </p:tav>
                                      </p:tavLst>
                                    </p:anim>
                                    <p:anim calcmode="lin" valueType="num">
                                      <p:cBhvr additive="base">
                                        <p:cTn id="16" dur="500" fill="hold"/>
                                        <p:tgtEl>
                                          <p:spTgt spid="7">
                                            <p:txEl>
                                              <p:pRg st="3" end="3"/>
                                            </p:txEl>
                                          </p:spTgt>
                                        </p:tgtEl>
                                        <p:attrNameLst>
                                          <p:attrName>ppt_y</p:attrName>
                                        </p:attrNameLst>
                                      </p:cBhvr>
                                      <p:tavLst>
                                        <p:tav tm="0">
                                          <p:val>
                                            <p:strVal val="#ppt_y"/>
                                          </p:val>
                                        </p:tav>
                                        <p:tav tm="100000">
                                          <p:val>
                                            <p:strVal val="#ppt_y"/>
                                          </p:val>
                                        </p:tav>
                                      </p:tavLst>
                                    </p:anim>
                                  </p:childTnLst>
                                </p:cTn>
                              </p:par>
                              <p:par>
                                <p:cTn id="17" presetID="2" presetClass="entr" presetSubtype="2" fill="hold" nodeType="withEffect">
                                  <p:stCondLst>
                                    <p:cond delay="0"/>
                                  </p:stCondLst>
                                  <p:childTnLst>
                                    <p:set>
                                      <p:cBhvr>
                                        <p:cTn id="18" dur="1" fill="hold">
                                          <p:stCondLst>
                                            <p:cond delay="0"/>
                                          </p:stCondLst>
                                        </p:cTn>
                                        <p:tgtEl>
                                          <p:spTgt spid="7">
                                            <p:txEl>
                                              <p:pRg st="4" end="4"/>
                                            </p:txEl>
                                          </p:spTgt>
                                        </p:tgtEl>
                                        <p:attrNameLst>
                                          <p:attrName>style.visibility</p:attrName>
                                        </p:attrNameLst>
                                      </p:cBhvr>
                                      <p:to>
                                        <p:strVal val="visible"/>
                                      </p:to>
                                    </p:set>
                                    <p:anim calcmode="lin" valueType="num">
                                      <p:cBhvr additive="base">
                                        <p:cTn id="19" dur="500" fill="hold"/>
                                        <p:tgtEl>
                                          <p:spTgt spid="7">
                                            <p:txEl>
                                              <p:pRg st="4" end="4"/>
                                            </p:txEl>
                                          </p:spTgt>
                                        </p:tgtEl>
                                        <p:attrNameLst>
                                          <p:attrName>ppt_x</p:attrName>
                                        </p:attrNameLst>
                                      </p:cBhvr>
                                      <p:tavLst>
                                        <p:tav tm="0">
                                          <p:val>
                                            <p:strVal val="1+#ppt_w/2"/>
                                          </p:val>
                                        </p:tav>
                                        <p:tav tm="100000">
                                          <p:val>
                                            <p:strVal val="#ppt_x"/>
                                          </p:val>
                                        </p:tav>
                                      </p:tavLst>
                                    </p:anim>
                                    <p:anim calcmode="lin" valueType="num">
                                      <p:cBhvr additive="base">
                                        <p:cTn id="20" dur="500" fill="hold"/>
                                        <p:tgtEl>
                                          <p:spTgt spid="7">
                                            <p:txEl>
                                              <p:pRg st="4" end="4"/>
                                            </p:txEl>
                                          </p:spTgt>
                                        </p:tgtEl>
                                        <p:attrNameLst>
                                          <p:attrName>ppt_y</p:attrName>
                                        </p:attrNameLst>
                                      </p:cBhvr>
                                      <p:tavLst>
                                        <p:tav tm="0">
                                          <p:val>
                                            <p:strVal val="#ppt_y"/>
                                          </p:val>
                                        </p:tav>
                                        <p:tav tm="100000">
                                          <p:val>
                                            <p:strVal val="#ppt_y"/>
                                          </p:val>
                                        </p:tav>
                                      </p:tavLst>
                                    </p:anim>
                                  </p:childTnLst>
                                </p:cTn>
                              </p:par>
                            </p:childTnLst>
                          </p:cTn>
                        </p:par>
                        <p:par>
                          <p:cTn id="21" fill="hold">
                            <p:stCondLst>
                              <p:cond delay="500"/>
                            </p:stCondLst>
                            <p:childTnLst>
                              <p:par>
                                <p:cTn id="22" presetID="10" presetClass="entr" presetSubtype="0" fill="hold" nodeType="afterEffect">
                                  <p:stCondLst>
                                    <p:cond delay="0"/>
                                  </p:stCondLst>
                                  <p:childTnLst>
                                    <p:set>
                                      <p:cBhvr>
                                        <p:cTn id="23" dur="1" fill="hold">
                                          <p:stCondLst>
                                            <p:cond delay="0"/>
                                          </p:stCondLst>
                                        </p:cTn>
                                        <p:tgtEl>
                                          <p:spTgt spid="7">
                                            <p:txEl>
                                              <p:pRg st="5" end="5"/>
                                            </p:txEl>
                                          </p:spTgt>
                                        </p:tgtEl>
                                        <p:attrNameLst>
                                          <p:attrName>style.visibility</p:attrName>
                                        </p:attrNameLst>
                                      </p:cBhvr>
                                      <p:to>
                                        <p:strVal val="visible"/>
                                      </p:to>
                                    </p:set>
                                    <p:animEffect transition="in" filter="fade">
                                      <p:cBhvr>
                                        <p:cTn id="24" dur="500"/>
                                        <p:tgtEl>
                                          <p:spTgt spid="7">
                                            <p:txEl>
                                              <p:pRg st="5" end="5"/>
                                            </p:txEl>
                                          </p:spTgt>
                                        </p:tgtEl>
                                      </p:cBhvr>
                                    </p:animEffect>
                                  </p:childTnLst>
                                </p:cTn>
                              </p:par>
                            </p:childTnLst>
                          </p:cTn>
                        </p:par>
                        <p:par>
                          <p:cTn id="25" fill="hold">
                            <p:stCondLst>
                              <p:cond delay="1000"/>
                            </p:stCondLst>
                            <p:childTnLst>
                              <p:par>
                                <p:cTn id="26" presetID="10" presetClass="entr" presetSubtype="0" fill="hold" nodeType="afterEffect">
                                  <p:stCondLst>
                                    <p:cond delay="0"/>
                                  </p:stCondLst>
                                  <p:childTnLst>
                                    <p:set>
                                      <p:cBhvr>
                                        <p:cTn id="27" dur="1" fill="hold">
                                          <p:stCondLst>
                                            <p:cond delay="0"/>
                                          </p:stCondLst>
                                        </p:cTn>
                                        <p:tgtEl>
                                          <p:spTgt spid="7">
                                            <p:txEl>
                                              <p:pRg st="5" end="5"/>
                                            </p:txEl>
                                          </p:spTgt>
                                        </p:tgtEl>
                                        <p:attrNameLst>
                                          <p:attrName>style.visibility</p:attrName>
                                        </p:attrNameLst>
                                      </p:cBhvr>
                                      <p:to>
                                        <p:strVal val="visible"/>
                                      </p:to>
                                    </p:set>
                                    <p:animEffect transition="in" filter="fade">
                                      <p:cBhvr>
                                        <p:cTn id="28" dur="500"/>
                                        <p:tgtEl>
                                          <p:spTgt spid="7">
                                            <p:txEl>
                                              <p:pRg st="5" end="5"/>
                                            </p:txEl>
                                          </p:spTgt>
                                        </p:tgtEl>
                                      </p:cBhvr>
                                    </p:animEffect>
                                  </p:childTnLst>
                                </p:cTn>
                              </p:par>
                            </p:childTnLst>
                          </p:cTn>
                        </p:par>
                        <p:par>
                          <p:cTn id="29" fill="hold">
                            <p:stCondLst>
                              <p:cond delay="1500"/>
                            </p:stCondLst>
                            <p:childTnLst>
                              <p:par>
                                <p:cTn id="30" presetID="6" presetClass="emph" presetSubtype="0" fill="hold" nodeType="afterEffect">
                                  <p:stCondLst>
                                    <p:cond delay="0"/>
                                  </p:stCondLst>
                                  <p:childTnLst>
                                    <p:animScale>
                                      <p:cBhvr>
                                        <p:cTn id="31" dur="2000" fill="hold"/>
                                        <p:tgtEl>
                                          <p:spTgt spid="7">
                                            <p:txEl>
                                              <p:pRg st="5" end="5"/>
                                            </p:txEl>
                                          </p:spTgt>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4394087" y="101154"/>
            <a:ext cx="4607673" cy="6655090"/>
            <a:chOff x="9731" y="168"/>
            <a:chExt cx="10204" cy="11053"/>
          </a:xfrm>
        </p:grpSpPr>
        <p:pic>
          <p:nvPicPr>
            <p:cNvPr id="6149" name="Picture 5"/>
            <p:cNvPicPr>
              <a:picLocks noChangeAspect="1" noChangeArrowheads="1"/>
            </p:cNvPicPr>
            <p:nvPr/>
          </p:nvPicPr>
          <p:blipFill>
            <a:blip r:embed="rId1" cstate="print">
              <a:extLst>
                <a:ext uri="{28A0092B-C50C-407E-A947-70E740481C1C}">
                  <a14:useLocalDpi xmlns:a14="http://schemas.microsoft.com/office/drawing/2010/main" val="0"/>
                </a:ext>
              </a:extLst>
            </a:blip>
            <a:srcRect/>
            <a:stretch>
              <a:fillRect/>
            </a:stretch>
          </p:blipFill>
          <p:spPr bwMode="auto">
            <a:xfrm>
              <a:off x="9731" y="168"/>
              <a:ext cx="10204" cy="110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文本框 1"/>
            <p:cNvSpPr txBox="1"/>
            <p:nvPr/>
          </p:nvSpPr>
          <p:spPr>
            <a:xfrm>
              <a:off x="13851" y="5138"/>
              <a:ext cx="2851" cy="613"/>
            </a:xfrm>
            <a:prstGeom prst="rect">
              <a:avLst/>
            </a:prstGeom>
            <a:solidFill>
              <a:schemeClr val="bg1"/>
            </a:solidFill>
          </p:spPr>
          <p:txBody>
            <a:bodyPr wrap="square" rtlCol="0">
              <a:spAutoFit/>
            </a:bodyPr>
            <a:lstStyle/>
            <a:p>
              <a:endParaRPr lang="zh-CN" altLang="en-US"/>
            </a:p>
          </p:txBody>
        </p:sp>
      </p:grpSp>
      <p:sp>
        <p:nvSpPr>
          <p:cNvPr id="7" name="TextBox 6"/>
          <p:cNvSpPr txBox="1"/>
          <p:nvPr/>
        </p:nvSpPr>
        <p:spPr>
          <a:xfrm>
            <a:off x="681849" y="1732864"/>
            <a:ext cx="3245781" cy="3536019"/>
          </a:xfrm>
          <a:prstGeom prst="rect">
            <a:avLst/>
          </a:prstGeom>
          <a:noFill/>
        </p:spPr>
        <p:txBody>
          <a:bodyPr wrap="square" lIns="72823" tIns="36411" rIns="72823" bIns="36411" rtlCol="0">
            <a:spAutoFit/>
          </a:bodyPr>
          <a:lstStyle/>
          <a:p>
            <a:pPr algn="ctr"/>
            <a:r>
              <a:rPr lang="zh-CN" altLang="en-US" sz="2500" b="1" dirty="0">
                <a:solidFill>
                  <a:srgbClr val="FF0000"/>
                </a:solidFill>
              </a:rPr>
              <a:t>工作经历   </a:t>
            </a:r>
            <a:endParaRPr lang="zh-CN" altLang="en-US" sz="2500" b="1" dirty="0">
              <a:solidFill>
                <a:srgbClr val="FF0000"/>
              </a:solidFill>
            </a:endParaRPr>
          </a:p>
          <a:p>
            <a:r>
              <a:rPr lang="zh-CN" altLang="en-US" sz="2500" b="1" dirty="0">
                <a:solidFill>
                  <a:schemeClr val="tx2">
                    <a:lumMod val="50000"/>
                  </a:schemeClr>
                </a:solidFill>
              </a:rPr>
              <a:t>如实填写，反映出工作单位、职务、身份等变动</a:t>
            </a:r>
            <a:endParaRPr lang="en-US" altLang="zh-CN" sz="2500" b="1" dirty="0">
              <a:solidFill>
                <a:srgbClr val="FF0000"/>
              </a:solidFill>
            </a:endParaRPr>
          </a:p>
          <a:p>
            <a:pPr marL="363855" indent="-363855">
              <a:buAutoNum type="arabicPeriod"/>
            </a:pPr>
            <a:r>
              <a:rPr lang="en-US" altLang="zh-CN" sz="2500" b="1" dirty="0">
                <a:solidFill>
                  <a:srgbClr val="FF0000"/>
                </a:solidFill>
              </a:rPr>
              <a:t> </a:t>
            </a:r>
            <a:r>
              <a:rPr lang="zh-CN" altLang="en-US" sz="2500" b="1" dirty="0">
                <a:solidFill>
                  <a:srgbClr val="FF0000"/>
                </a:solidFill>
              </a:rPr>
              <a:t>开始时间、结束</a:t>
            </a:r>
            <a:r>
              <a:rPr lang="zh-CN" altLang="en-US" sz="2500" b="1" dirty="0">
                <a:solidFill>
                  <a:srgbClr val="FF0000"/>
                </a:solidFill>
              </a:rPr>
              <a:t>时间</a:t>
            </a:r>
            <a:endParaRPr lang="en-US" altLang="zh-CN" sz="2500" b="1" dirty="0">
              <a:solidFill>
                <a:srgbClr val="FF0000"/>
              </a:solidFill>
            </a:endParaRPr>
          </a:p>
          <a:p>
            <a:pPr marL="363855" indent="-363855">
              <a:buAutoNum type="arabicPeriod"/>
            </a:pPr>
            <a:r>
              <a:rPr lang="en-US" altLang="zh-CN" sz="2500" b="1" dirty="0">
                <a:solidFill>
                  <a:srgbClr val="FF0000"/>
                </a:solidFill>
              </a:rPr>
              <a:t> </a:t>
            </a:r>
            <a:r>
              <a:rPr lang="en-US" altLang="zh-CN" sz="2500" b="1" dirty="0">
                <a:solidFill>
                  <a:srgbClr val="FF0000"/>
                </a:solidFill>
              </a:rPr>
              <a:t> </a:t>
            </a:r>
            <a:r>
              <a:rPr lang="zh-CN" altLang="en-US" sz="2500" b="1" dirty="0">
                <a:solidFill>
                  <a:srgbClr val="FF0000"/>
                </a:solidFill>
              </a:rPr>
              <a:t>单位</a:t>
            </a:r>
            <a:r>
              <a:rPr lang="en-US" altLang="zh-CN" sz="2500" b="1" dirty="0">
                <a:solidFill>
                  <a:srgbClr val="FF0000"/>
                </a:solidFill>
              </a:rPr>
              <a:t>-</a:t>
            </a:r>
            <a:r>
              <a:rPr lang="zh-CN" altLang="en-US" sz="2500" b="1" dirty="0">
                <a:solidFill>
                  <a:srgbClr val="FF0000"/>
                </a:solidFill>
              </a:rPr>
              <a:t>部门</a:t>
            </a:r>
            <a:r>
              <a:rPr lang="en-US" altLang="zh-CN" sz="2500" b="1" dirty="0">
                <a:solidFill>
                  <a:srgbClr val="FF0000"/>
                </a:solidFill>
              </a:rPr>
              <a:t>-</a:t>
            </a:r>
            <a:r>
              <a:rPr lang="zh-CN" altLang="en-US" sz="2500" b="1" dirty="0">
                <a:solidFill>
                  <a:srgbClr val="FF0000"/>
                </a:solidFill>
              </a:rPr>
              <a:t>岗位</a:t>
            </a:r>
            <a:endParaRPr lang="en-US" altLang="zh-CN" sz="2500" b="1" dirty="0">
              <a:solidFill>
                <a:srgbClr val="FF0000"/>
              </a:solidFill>
            </a:endParaRPr>
          </a:p>
          <a:p>
            <a:pPr marL="363855" indent="-363855">
              <a:buAutoNum type="arabicPeriod"/>
            </a:pPr>
            <a:r>
              <a:rPr lang="en-US" altLang="zh-CN" sz="2500" b="1" dirty="0">
                <a:solidFill>
                  <a:srgbClr val="FF0000"/>
                </a:solidFill>
              </a:rPr>
              <a:t> </a:t>
            </a:r>
            <a:r>
              <a:rPr lang="en-US" altLang="zh-CN" sz="2500" b="1" dirty="0">
                <a:solidFill>
                  <a:srgbClr val="FF0000"/>
                </a:solidFill>
              </a:rPr>
              <a:t> </a:t>
            </a:r>
            <a:r>
              <a:rPr lang="zh-CN" altLang="en-US" sz="2500" b="1" dirty="0">
                <a:solidFill>
                  <a:srgbClr val="FF0000"/>
                </a:solidFill>
              </a:rPr>
              <a:t>从事专业技术工作</a:t>
            </a:r>
            <a:endParaRPr lang="en-US" altLang="zh-CN" sz="2500" b="1" dirty="0">
              <a:solidFill>
                <a:srgbClr val="FF0000"/>
              </a:solidFill>
            </a:endParaRPr>
          </a:p>
          <a:p>
            <a:pPr marL="363855" indent="-363855">
              <a:buAutoNum type="arabicPeriod"/>
            </a:pPr>
            <a:r>
              <a:rPr lang="en-US" altLang="zh-CN" sz="2500" b="1" dirty="0">
                <a:solidFill>
                  <a:srgbClr val="FF0000"/>
                </a:solidFill>
              </a:rPr>
              <a:t> </a:t>
            </a:r>
            <a:r>
              <a:rPr lang="en-US" altLang="zh-CN" sz="2500" b="1" dirty="0">
                <a:solidFill>
                  <a:srgbClr val="FF0000"/>
                </a:solidFill>
              </a:rPr>
              <a:t> </a:t>
            </a:r>
            <a:r>
              <a:rPr lang="zh-CN" altLang="en-US" sz="2500" b="1" dirty="0">
                <a:solidFill>
                  <a:srgbClr val="FF0000"/>
                </a:solidFill>
              </a:rPr>
              <a:t>所任职务</a:t>
            </a:r>
            <a:endParaRPr lang="zh-CN" altLang="en-US" sz="2500" b="1" dirty="0">
              <a:solidFill>
                <a:srgbClr val="FF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7">
                                            <p:txEl>
                                              <p:pRg st="2" end="2"/>
                                            </p:txEl>
                                          </p:spTgt>
                                        </p:tgtEl>
                                        <p:attrNameLst>
                                          <p:attrName>style.visibility</p:attrName>
                                        </p:attrNameLst>
                                      </p:cBhvr>
                                      <p:to>
                                        <p:strVal val="visible"/>
                                      </p:to>
                                    </p:set>
                                    <p:anim calcmode="lin" valueType="num">
                                      <p:cBhvr additive="base">
                                        <p:cTn id="7" dur="500" fill="hold"/>
                                        <p:tgtEl>
                                          <p:spTgt spid="7">
                                            <p:txEl>
                                              <p:pRg st="2" end="2"/>
                                            </p:txEl>
                                          </p:spTgt>
                                        </p:tgtEl>
                                        <p:attrNameLst>
                                          <p:attrName>ppt_x</p:attrName>
                                        </p:attrNameLst>
                                      </p:cBhvr>
                                      <p:tavLst>
                                        <p:tav tm="0">
                                          <p:val>
                                            <p:strVal val="1+#ppt_w/2"/>
                                          </p:val>
                                        </p:tav>
                                        <p:tav tm="100000">
                                          <p:val>
                                            <p:strVal val="#ppt_x"/>
                                          </p:val>
                                        </p:tav>
                                      </p:tavLst>
                                    </p:anim>
                                    <p:anim calcmode="lin" valueType="num">
                                      <p:cBhvr additive="base">
                                        <p:cTn id="8" dur="500" fill="hold"/>
                                        <p:tgtEl>
                                          <p:spTgt spid="7">
                                            <p:txEl>
                                              <p:pRg st="2" end="2"/>
                                            </p:txEl>
                                          </p:spTgt>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0"/>
                                  </p:stCondLst>
                                  <p:childTnLst>
                                    <p:set>
                                      <p:cBhvr>
                                        <p:cTn id="10" dur="1" fill="hold">
                                          <p:stCondLst>
                                            <p:cond delay="0"/>
                                          </p:stCondLst>
                                        </p:cTn>
                                        <p:tgtEl>
                                          <p:spTgt spid="7">
                                            <p:txEl>
                                              <p:pRg st="3" end="3"/>
                                            </p:txEl>
                                          </p:spTgt>
                                        </p:tgtEl>
                                        <p:attrNameLst>
                                          <p:attrName>style.visibility</p:attrName>
                                        </p:attrNameLst>
                                      </p:cBhvr>
                                      <p:to>
                                        <p:strVal val="visible"/>
                                      </p:to>
                                    </p:set>
                                    <p:anim calcmode="lin" valueType="num">
                                      <p:cBhvr additive="base">
                                        <p:cTn id="11" dur="500" fill="hold"/>
                                        <p:tgtEl>
                                          <p:spTgt spid="7">
                                            <p:txEl>
                                              <p:pRg st="3" end="3"/>
                                            </p:txEl>
                                          </p:spTgt>
                                        </p:tgtEl>
                                        <p:attrNameLst>
                                          <p:attrName>ppt_x</p:attrName>
                                        </p:attrNameLst>
                                      </p:cBhvr>
                                      <p:tavLst>
                                        <p:tav tm="0">
                                          <p:val>
                                            <p:strVal val="1+#ppt_w/2"/>
                                          </p:val>
                                        </p:tav>
                                        <p:tav tm="100000">
                                          <p:val>
                                            <p:strVal val="#ppt_x"/>
                                          </p:val>
                                        </p:tav>
                                      </p:tavLst>
                                    </p:anim>
                                    <p:anim calcmode="lin" valueType="num">
                                      <p:cBhvr additive="base">
                                        <p:cTn id="12" dur="500" fill="hold"/>
                                        <p:tgtEl>
                                          <p:spTgt spid="7">
                                            <p:txEl>
                                              <p:pRg st="3" end="3"/>
                                            </p:txEl>
                                          </p:spTgt>
                                        </p:tgtEl>
                                        <p:attrNameLst>
                                          <p:attrName>ppt_y</p:attrName>
                                        </p:attrNameLst>
                                      </p:cBhvr>
                                      <p:tavLst>
                                        <p:tav tm="0">
                                          <p:val>
                                            <p:strVal val="#ppt_y"/>
                                          </p:val>
                                        </p:tav>
                                        <p:tav tm="100000">
                                          <p:val>
                                            <p:strVal val="#ppt_y"/>
                                          </p:val>
                                        </p:tav>
                                      </p:tavLst>
                                    </p:anim>
                                  </p:childTnLst>
                                </p:cTn>
                              </p:par>
                              <p:par>
                                <p:cTn id="13" presetID="2" presetClass="entr" presetSubtype="2" fill="hold" nodeType="withEffect">
                                  <p:stCondLst>
                                    <p:cond delay="0"/>
                                  </p:stCondLst>
                                  <p:childTnLst>
                                    <p:set>
                                      <p:cBhvr>
                                        <p:cTn id="14" dur="1" fill="hold">
                                          <p:stCondLst>
                                            <p:cond delay="0"/>
                                          </p:stCondLst>
                                        </p:cTn>
                                        <p:tgtEl>
                                          <p:spTgt spid="7">
                                            <p:txEl>
                                              <p:pRg st="4" end="4"/>
                                            </p:txEl>
                                          </p:spTgt>
                                        </p:tgtEl>
                                        <p:attrNameLst>
                                          <p:attrName>style.visibility</p:attrName>
                                        </p:attrNameLst>
                                      </p:cBhvr>
                                      <p:to>
                                        <p:strVal val="visible"/>
                                      </p:to>
                                    </p:set>
                                    <p:anim calcmode="lin" valueType="num">
                                      <p:cBhvr additive="base">
                                        <p:cTn id="15" dur="500" fill="hold"/>
                                        <p:tgtEl>
                                          <p:spTgt spid="7">
                                            <p:txEl>
                                              <p:pRg st="4" end="4"/>
                                            </p:txEl>
                                          </p:spTgt>
                                        </p:tgtEl>
                                        <p:attrNameLst>
                                          <p:attrName>ppt_x</p:attrName>
                                        </p:attrNameLst>
                                      </p:cBhvr>
                                      <p:tavLst>
                                        <p:tav tm="0">
                                          <p:val>
                                            <p:strVal val="1+#ppt_w/2"/>
                                          </p:val>
                                        </p:tav>
                                        <p:tav tm="100000">
                                          <p:val>
                                            <p:strVal val="#ppt_x"/>
                                          </p:val>
                                        </p:tav>
                                      </p:tavLst>
                                    </p:anim>
                                    <p:anim calcmode="lin" valueType="num">
                                      <p:cBhvr additive="base">
                                        <p:cTn id="16" dur="500" fill="hold"/>
                                        <p:tgtEl>
                                          <p:spTgt spid="7">
                                            <p:txEl>
                                              <p:pRg st="4" end="4"/>
                                            </p:txEl>
                                          </p:spTgt>
                                        </p:tgtEl>
                                        <p:attrNameLst>
                                          <p:attrName>ppt_y</p:attrName>
                                        </p:attrNameLst>
                                      </p:cBhvr>
                                      <p:tavLst>
                                        <p:tav tm="0">
                                          <p:val>
                                            <p:strVal val="#ppt_y"/>
                                          </p:val>
                                        </p:tav>
                                        <p:tav tm="100000">
                                          <p:val>
                                            <p:strVal val="#ppt_y"/>
                                          </p:val>
                                        </p:tav>
                                      </p:tavLst>
                                    </p:anim>
                                  </p:childTnLst>
                                </p:cTn>
                              </p:par>
                              <p:par>
                                <p:cTn id="17" presetID="2" presetClass="entr" presetSubtype="2" fill="hold" nodeType="withEffect">
                                  <p:stCondLst>
                                    <p:cond delay="0"/>
                                  </p:stCondLst>
                                  <p:childTnLst>
                                    <p:set>
                                      <p:cBhvr>
                                        <p:cTn id="18" dur="1" fill="hold">
                                          <p:stCondLst>
                                            <p:cond delay="0"/>
                                          </p:stCondLst>
                                        </p:cTn>
                                        <p:tgtEl>
                                          <p:spTgt spid="7">
                                            <p:txEl>
                                              <p:pRg st="5" end="5"/>
                                            </p:txEl>
                                          </p:spTgt>
                                        </p:tgtEl>
                                        <p:attrNameLst>
                                          <p:attrName>style.visibility</p:attrName>
                                        </p:attrNameLst>
                                      </p:cBhvr>
                                      <p:to>
                                        <p:strVal val="visible"/>
                                      </p:to>
                                    </p:set>
                                    <p:anim calcmode="lin" valueType="num">
                                      <p:cBhvr additive="base">
                                        <p:cTn id="19" dur="500" fill="hold"/>
                                        <p:tgtEl>
                                          <p:spTgt spid="7">
                                            <p:txEl>
                                              <p:pRg st="5" end="5"/>
                                            </p:txEl>
                                          </p:spTgt>
                                        </p:tgtEl>
                                        <p:attrNameLst>
                                          <p:attrName>ppt_x</p:attrName>
                                        </p:attrNameLst>
                                      </p:cBhvr>
                                      <p:tavLst>
                                        <p:tav tm="0">
                                          <p:val>
                                            <p:strVal val="1+#ppt_w/2"/>
                                          </p:val>
                                        </p:tav>
                                        <p:tav tm="100000">
                                          <p:val>
                                            <p:strVal val="#ppt_x"/>
                                          </p:val>
                                        </p:tav>
                                      </p:tavLst>
                                    </p:anim>
                                    <p:anim calcmode="lin" valueType="num">
                                      <p:cBhvr additive="base">
                                        <p:cTn id="20" dur="500" fill="hold"/>
                                        <p:tgtEl>
                                          <p:spTgt spid="7">
                                            <p:txEl>
                                              <p:pRg st="5" end="5"/>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768547" y="90919"/>
            <a:ext cx="6776043" cy="2412635"/>
          </a:xfrm>
          <a:prstGeom prst="rect">
            <a:avLst/>
          </a:prstGeom>
          <a:noFill/>
        </p:spPr>
        <p:txBody>
          <a:bodyPr wrap="square" lIns="72823" tIns="36411" rIns="72823" bIns="36411" rtlCol="0">
            <a:spAutoFit/>
          </a:bodyPr>
          <a:lstStyle/>
          <a:p>
            <a:r>
              <a:rPr lang="zh-CN" altLang="en-US" sz="1900" b="1" dirty="0">
                <a:solidFill>
                  <a:srgbClr val="FF0000"/>
                </a:solidFill>
              </a:rPr>
              <a:t>任现职以来取得的代表性成果及受奖</a:t>
            </a:r>
            <a:r>
              <a:rPr lang="zh-CN" altLang="en-US" sz="1900" b="1" dirty="0">
                <a:solidFill>
                  <a:srgbClr val="FF0000"/>
                </a:solidFill>
              </a:rPr>
              <a:t>情况</a:t>
            </a:r>
            <a:endParaRPr lang="en-US" altLang="zh-CN" sz="1900" b="1" dirty="0">
              <a:solidFill>
                <a:srgbClr val="FF0000"/>
              </a:solidFill>
            </a:endParaRPr>
          </a:p>
          <a:p>
            <a:pPr marL="363855" indent="-363855">
              <a:buFont typeface="Arial" panose="020B0604020202020204" pitchFamily="34" charset="0"/>
              <a:buAutoNum type="arabicPeriod"/>
            </a:pPr>
            <a:r>
              <a:rPr lang="zh-CN" altLang="en-US" sz="1900" b="1" dirty="0">
                <a:solidFill>
                  <a:srgbClr val="FF0000"/>
                </a:solidFill>
              </a:rPr>
              <a:t>项目：注明项目类别，例：实用新型专利：</a:t>
            </a:r>
            <a:r>
              <a:rPr lang="en-US" altLang="zh-CN" sz="1900" b="1" dirty="0">
                <a:solidFill>
                  <a:srgbClr val="FF0000"/>
                </a:solidFill>
              </a:rPr>
              <a:t>《</a:t>
            </a:r>
            <a:r>
              <a:rPr lang="zh-CN" altLang="en-US" sz="1900" b="1" dirty="0">
                <a:solidFill>
                  <a:srgbClr val="FF0000"/>
                </a:solidFill>
              </a:rPr>
              <a:t>专利名称</a:t>
            </a:r>
            <a:r>
              <a:rPr lang="en-US" altLang="zh-CN" sz="1900" b="1" dirty="0">
                <a:solidFill>
                  <a:srgbClr val="FF0000"/>
                </a:solidFill>
              </a:rPr>
              <a:t>》</a:t>
            </a:r>
            <a:endParaRPr lang="en-US" altLang="zh-CN" sz="1900" b="1" dirty="0">
              <a:solidFill>
                <a:srgbClr val="FF0000"/>
              </a:solidFill>
            </a:endParaRPr>
          </a:p>
          <a:p>
            <a:pPr marL="363855" indent="-363855">
              <a:buFont typeface="Arial" panose="020B0604020202020204" pitchFamily="34" charset="0"/>
              <a:buAutoNum type="arabicPeriod"/>
            </a:pPr>
            <a:r>
              <a:rPr lang="zh-CN" altLang="en-US" sz="1900" b="1" dirty="0">
                <a:solidFill>
                  <a:srgbClr val="FF0000"/>
                </a:solidFill>
              </a:rPr>
              <a:t>鉴定成果：</a:t>
            </a:r>
            <a:r>
              <a:rPr lang="en-US" altLang="zh-CN" sz="1900" b="1" dirty="0">
                <a:solidFill>
                  <a:srgbClr val="FF0000"/>
                </a:solidFill>
              </a:rPr>
              <a:t>《</a:t>
            </a:r>
            <a:r>
              <a:rPr lang="zh-CN" altLang="en-US" sz="1900" b="1" dirty="0">
                <a:solidFill>
                  <a:srgbClr val="FF0000"/>
                </a:solidFill>
              </a:rPr>
              <a:t>课题名称</a:t>
            </a:r>
            <a:r>
              <a:rPr lang="en-US" altLang="zh-CN" sz="1900" b="1" dirty="0">
                <a:solidFill>
                  <a:srgbClr val="FF0000"/>
                </a:solidFill>
              </a:rPr>
              <a:t>》</a:t>
            </a:r>
            <a:r>
              <a:rPr lang="zh-CN" altLang="en-US" sz="1900" b="1" dirty="0">
                <a:solidFill>
                  <a:srgbClr val="FF0000"/>
                </a:solidFill>
              </a:rPr>
              <a:t>；</a:t>
            </a:r>
            <a:endParaRPr lang="zh-CN" altLang="en-US" sz="1900" b="1" dirty="0">
              <a:solidFill>
                <a:srgbClr val="FF0000"/>
              </a:solidFill>
            </a:endParaRPr>
          </a:p>
          <a:p>
            <a:pPr marL="363855" indent="-363855">
              <a:buFont typeface="Arial" panose="020B0604020202020204" pitchFamily="34" charset="0"/>
              <a:buAutoNum type="arabicPeriod"/>
            </a:pPr>
            <a:r>
              <a:rPr lang="zh-CN" altLang="en-US" sz="1900" b="1" dirty="0">
                <a:solidFill>
                  <a:srgbClr val="FF0000"/>
                </a:solidFill>
              </a:rPr>
              <a:t>奖励：**奖</a:t>
            </a:r>
            <a:r>
              <a:rPr lang="zh-CN" altLang="en-US" sz="1900" b="1" dirty="0">
                <a:solidFill>
                  <a:srgbClr val="FF0000"/>
                </a:solidFill>
              </a:rPr>
              <a:t>三等奖</a:t>
            </a:r>
            <a:endParaRPr lang="en-US" altLang="zh-CN" sz="1900" b="1" dirty="0">
              <a:solidFill>
                <a:srgbClr val="FF0000"/>
              </a:solidFill>
            </a:endParaRPr>
          </a:p>
          <a:p>
            <a:pPr marL="363855" indent="-363855">
              <a:buFont typeface="Arial" panose="020B0604020202020204" pitchFamily="34" charset="0"/>
              <a:buAutoNum type="arabicPeriod"/>
            </a:pPr>
            <a:r>
              <a:rPr lang="zh-CN" altLang="en-US" sz="1900" b="1" dirty="0">
                <a:solidFill>
                  <a:srgbClr val="FF0000"/>
                </a:solidFill>
              </a:rPr>
              <a:t>位次：格式</a:t>
            </a:r>
            <a:r>
              <a:rPr lang="en-US" altLang="zh-CN" sz="1900" b="1" dirty="0">
                <a:solidFill>
                  <a:srgbClr val="FF0000"/>
                </a:solidFill>
              </a:rPr>
              <a:t>m/n</a:t>
            </a:r>
            <a:r>
              <a:rPr lang="zh-CN" altLang="en-US" sz="1900" b="1" dirty="0">
                <a:solidFill>
                  <a:srgbClr val="FF0000"/>
                </a:solidFill>
              </a:rPr>
              <a:t>，例</a:t>
            </a:r>
            <a:r>
              <a:rPr lang="en-US" altLang="zh-CN" sz="1900" b="1" dirty="0">
                <a:solidFill>
                  <a:srgbClr val="FF0000"/>
                </a:solidFill>
              </a:rPr>
              <a:t>2/3</a:t>
            </a:r>
            <a:r>
              <a:rPr lang="zh-CN" altLang="en-US" sz="1900" b="1" dirty="0">
                <a:solidFill>
                  <a:srgbClr val="FF0000"/>
                </a:solidFill>
              </a:rPr>
              <a:t>；独立完成的填写“</a:t>
            </a:r>
            <a:r>
              <a:rPr lang="en-US" altLang="zh-CN" sz="1900" b="1" dirty="0">
                <a:solidFill>
                  <a:srgbClr val="FF0000"/>
                </a:solidFill>
              </a:rPr>
              <a:t>1/1</a:t>
            </a:r>
            <a:r>
              <a:rPr lang="zh-CN" altLang="en-US" sz="1900" b="1" dirty="0">
                <a:solidFill>
                  <a:srgbClr val="FF0000"/>
                </a:solidFill>
              </a:rPr>
              <a:t>”或“独立”</a:t>
            </a:r>
            <a:endParaRPr lang="en-US" altLang="zh-CN" sz="1900" b="1" dirty="0">
              <a:solidFill>
                <a:srgbClr val="FF0000"/>
              </a:solidFill>
            </a:endParaRPr>
          </a:p>
          <a:p>
            <a:pPr marL="363855" indent="-363855">
              <a:buFont typeface="Arial" panose="020B0604020202020204" pitchFamily="34" charset="0"/>
              <a:buAutoNum type="arabicPeriod"/>
            </a:pPr>
            <a:r>
              <a:rPr lang="zh-CN" altLang="en-US" sz="1900" b="1" dirty="0">
                <a:solidFill>
                  <a:srgbClr val="FF0000"/>
                </a:solidFill>
              </a:rPr>
              <a:t>时间：证书落款时间</a:t>
            </a:r>
            <a:endParaRPr lang="en-US" altLang="zh-CN" sz="1900" b="1" dirty="0">
              <a:solidFill>
                <a:srgbClr val="FF0000"/>
              </a:solidFill>
            </a:endParaRPr>
          </a:p>
          <a:p>
            <a:pPr marL="363855" indent="-363855">
              <a:buFont typeface="Arial" panose="020B0604020202020204" pitchFamily="34" charset="0"/>
              <a:buAutoNum type="arabicPeriod"/>
            </a:pPr>
            <a:r>
              <a:rPr lang="zh-CN" altLang="en-US" sz="1900" b="1" dirty="0">
                <a:solidFill>
                  <a:srgbClr val="FF0000"/>
                </a:solidFill>
              </a:rPr>
              <a:t>批准</a:t>
            </a:r>
            <a:r>
              <a:rPr lang="zh-CN" altLang="en-US" sz="1900" b="1" dirty="0">
                <a:solidFill>
                  <a:srgbClr val="FF0000"/>
                </a:solidFill>
              </a:rPr>
              <a:t>机关</a:t>
            </a:r>
            <a:r>
              <a:rPr lang="zh-CN" altLang="en-US" sz="1900" b="1" dirty="0">
                <a:solidFill>
                  <a:srgbClr val="FF0000"/>
                </a:solidFill>
              </a:rPr>
              <a:t>：与证书盖章一致，可写简称</a:t>
            </a:r>
            <a:endParaRPr lang="en-US" altLang="zh-CN" sz="1900" b="1" dirty="0">
              <a:solidFill>
                <a:srgbClr val="FF0000"/>
              </a:solidFill>
            </a:endParaRPr>
          </a:p>
          <a:p>
            <a:pPr marL="363855" indent="-363855">
              <a:buFont typeface="Arial" panose="020B0604020202020204" pitchFamily="34" charset="0"/>
              <a:buAutoNum type="arabicPeriod"/>
            </a:pPr>
            <a:r>
              <a:rPr lang="zh-CN" altLang="en-US" sz="1900" b="1" dirty="0">
                <a:solidFill>
                  <a:srgbClr val="FF0000"/>
                </a:solidFill>
              </a:rPr>
              <a:t>限填</a:t>
            </a:r>
            <a:r>
              <a:rPr lang="en-US" altLang="zh-CN" sz="1900" b="1" dirty="0">
                <a:solidFill>
                  <a:srgbClr val="FF0000"/>
                </a:solidFill>
              </a:rPr>
              <a:t>3</a:t>
            </a:r>
            <a:r>
              <a:rPr lang="zh-CN" altLang="en-US" sz="1900" b="1" dirty="0">
                <a:solidFill>
                  <a:srgbClr val="FF0000"/>
                </a:solidFill>
              </a:rPr>
              <a:t>项</a:t>
            </a:r>
            <a:endParaRPr lang="zh-CN" altLang="en-US" sz="1900" b="1" dirty="0">
              <a:solidFill>
                <a:srgbClr val="FF0000"/>
              </a:solidFill>
            </a:endParaRPr>
          </a:p>
        </p:txBody>
      </p:sp>
      <p:grpSp>
        <p:nvGrpSpPr>
          <p:cNvPr id="3" name="组合 2"/>
          <p:cNvGrpSpPr/>
          <p:nvPr/>
        </p:nvGrpSpPr>
        <p:grpSpPr>
          <a:xfrm>
            <a:off x="680368" y="2951054"/>
            <a:ext cx="7783265" cy="3495146"/>
            <a:chOff x="65" y="4994"/>
            <a:chExt cx="20034" cy="6249"/>
          </a:xfrm>
        </p:grpSpPr>
        <p:pic>
          <p:nvPicPr>
            <p:cNvPr id="3076" name="Picture 4"/>
            <p:cNvPicPr>
              <a:picLocks noChangeAspect="1" noChangeArrowheads="1"/>
            </p:cNvPicPr>
            <p:nvPr/>
          </p:nvPicPr>
          <p:blipFill>
            <a:blip r:embed="rId1" cstate="print">
              <a:extLst>
                <a:ext uri="{28A0092B-C50C-407E-A947-70E740481C1C}">
                  <a14:useLocalDpi xmlns:a14="http://schemas.microsoft.com/office/drawing/2010/main" val="0"/>
                </a:ext>
              </a:extLst>
            </a:blip>
            <a:srcRect/>
            <a:stretch>
              <a:fillRect/>
            </a:stretch>
          </p:blipFill>
          <p:spPr bwMode="auto">
            <a:xfrm>
              <a:off x="65" y="4994"/>
              <a:ext cx="20034" cy="62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文本框 1"/>
            <p:cNvSpPr txBox="1"/>
            <p:nvPr/>
          </p:nvSpPr>
          <p:spPr>
            <a:xfrm>
              <a:off x="16410" y="7780"/>
              <a:ext cx="3014" cy="660"/>
            </a:xfrm>
            <a:prstGeom prst="rect">
              <a:avLst/>
            </a:prstGeom>
            <a:solidFill>
              <a:schemeClr val="bg1"/>
            </a:solidFill>
          </p:spPr>
          <p:txBody>
            <a:bodyPr wrap="square" rtlCol="0">
              <a:spAutoFit/>
            </a:bodyPr>
            <a:lstStyle/>
            <a:p>
              <a:endParaRPr lang="zh-CN" altLang="en-US"/>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7">
                                            <p:txEl>
                                              <p:pRg st="1" end="1"/>
                                            </p:txEl>
                                          </p:spTgt>
                                        </p:tgtEl>
                                        <p:attrNameLst>
                                          <p:attrName>style.visibility</p:attrName>
                                        </p:attrNameLst>
                                      </p:cBhvr>
                                      <p:to>
                                        <p:strVal val="visible"/>
                                      </p:to>
                                    </p:set>
                                    <p:anim calcmode="lin" valueType="num">
                                      <p:cBhvr additive="base">
                                        <p:cTn id="7" dur="500" fill="hold"/>
                                        <p:tgtEl>
                                          <p:spTgt spid="7">
                                            <p:txEl>
                                              <p:pRg st="1" end="1"/>
                                            </p:txEl>
                                          </p:spTgt>
                                        </p:tgtEl>
                                        <p:attrNameLst>
                                          <p:attrName>ppt_x</p:attrName>
                                        </p:attrNameLst>
                                      </p:cBhvr>
                                      <p:tavLst>
                                        <p:tav tm="0">
                                          <p:val>
                                            <p:strVal val="1+#ppt_w/2"/>
                                          </p:val>
                                        </p:tav>
                                        <p:tav tm="100000">
                                          <p:val>
                                            <p:strVal val="#ppt_x"/>
                                          </p:val>
                                        </p:tav>
                                      </p:tavLst>
                                    </p:anim>
                                    <p:anim calcmode="lin" valueType="num">
                                      <p:cBhvr additive="base">
                                        <p:cTn id="8" dur="500" fill="hold"/>
                                        <p:tgtEl>
                                          <p:spTgt spid="7">
                                            <p:txEl>
                                              <p:pRg st="1" end="1"/>
                                            </p:txEl>
                                          </p:spTgt>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0"/>
                                  </p:stCondLst>
                                  <p:childTnLst>
                                    <p:set>
                                      <p:cBhvr>
                                        <p:cTn id="10" dur="1" fill="hold">
                                          <p:stCondLst>
                                            <p:cond delay="0"/>
                                          </p:stCondLst>
                                        </p:cTn>
                                        <p:tgtEl>
                                          <p:spTgt spid="7">
                                            <p:txEl>
                                              <p:pRg st="2" end="2"/>
                                            </p:txEl>
                                          </p:spTgt>
                                        </p:tgtEl>
                                        <p:attrNameLst>
                                          <p:attrName>style.visibility</p:attrName>
                                        </p:attrNameLst>
                                      </p:cBhvr>
                                      <p:to>
                                        <p:strVal val="visible"/>
                                      </p:to>
                                    </p:set>
                                    <p:anim calcmode="lin" valueType="num">
                                      <p:cBhvr additive="base">
                                        <p:cTn id="11" dur="500" fill="hold"/>
                                        <p:tgtEl>
                                          <p:spTgt spid="7">
                                            <p:txEl>
                                              <p:pRg st="2" end="2"/>
                                            </p:txEl>
                                          </p:spTgt>
                                        </p:tgtEl>
                                        <p:attrNameLst>
                                          <p:attrName>ppt_x</p:attrName>
                                        </p:attrNameLst>
                                      </p:cBhvr>
                                      <p:tavLst>
                                        <p:tav tm="0">
                                          <p:val>
                                            <p:strVal val="1+#ppt_w/2"/>
                                          </p:val>
                                        </p:tav>
                                        <p:tav tm="100000">
                                          <p:val>
                                            <p:strVal val="#ppt_x"/>
                                          </p:val>
                                        </p:tav>
                                      </p:tavLst>
                                    </p:anim>
                                    <p:anim calcmode="lin" valueType="num">
                                      <p:cBhvr additive="base">
                                        <p:cTn id="12" dur="500" fill="hold"/>
                                        <p:tgtEl>
                                          <p:spTgt spid="7">
                                            <p:txEl>
                                              <p:pRg st="2" end="2"/>
                                            </p:txEl>
                                          </p:spTgt>
                                        </p:tgtEl>
                                        <p:attrNameLst>
                                          <p:attrName>ppt_y</p:attrName>
                                        </p:attrNameLst>
                                      </p:cBhvr>
                                      <p:tavLst>
                                        <p:tav tm="0">
                                          <p:val>
                                            <p:strVal val="#ppt_y"/>
                                          </p:val>
                                        </p:tav>
                                        <p:tav tm="100000">
                                          <p:val>
                                            <p:strVal val="#ppt_y"/>
                                          </p:val>
                                        </p:tav>
                                      </p:tavLst>
                                    </p:anim>
                                  </p:childTnLst>
                                </p:cTn>
                              </p:par>
                              <p:par>
                                <p:cTn id="13" presetID="2" presetClass="entr" presetSubtype="2" fill="hold" nodeType="withEffect">
                                  <p:stCondLst>
                                    <p:cond delay="0"/>
                                  </p:stCondLst>
                                  <p:childTnLst>
                                    <p:set>
                                      <p:cBhvr>
                                        <p:cTn id="14" dur="1" fill="hold">
                                          <p:stCondLst>
                                            <p:cond delay="0"/>
                                          </p:stCondLst>
                                        </p:cTn>
                                        <p:tgtEl>
                                          <p:spTgt spid="7">
                                            <p:txEl>
                                              <p:pRg st="3" end="3"/>
                                            </p:txEl>
                                          </p:spTgt>
                                        </p:tgtEl>
                                        <p:attrNameLst>
                                          <p:attrName>style.visibility</p:attrName>
                                        </p:attrNameLst>
                                      </p:cBhvr>
                                      <p:to>
                                        <p:strVal val="visible"/>
                                      </p:to>
                                    </p:set>
                                    <p:anim calcmode="lin" valueType="num">
                                      <p:cBhvr additive="base">
                                        <p:cTn id="15" dur="500" fill="hold"/>
                                        <p:tgtEl>
                                          <p:spTgt spid="7">
                                            <p:txEl>
                                              <p:pRg st="3" end="3"/>
                                            </p:txEl>
                                          </p:spTgt>
                                        </p:tgtEl>
                                        <p:attrNameLst>
                                          <p:attrName>ppt_x</p:attrName>
                                        </p:attrNameLst>
                                      </p:cBhvr>
                                      <p:tavLst>
                                        <p:tav tm="0">
                                          <p:val>
                                            <p:strVal val="1+#ppt_w/2"/>
                                          </p:val>
                                        </p:tav>
                                        <p:tav tm="100000">
                                          <p:val>
                                            <p:strVal val="#ppt_x"/>
                                          </p:val>
                                        </p:tav>
                                      </p:tavLst>
                                    </p:anim>
                                    <p:anim calcmode="lin" valueType="num">
                                      <p:cBhvr additive="base">
                                        <p:cTn id="16" dur="500" fill="hold"/>
                                        <p:tgtEl>
                                          <p:spTgt spid="7">
                                            <p:txEl>
                                              <p:pRg st="3" end="3"/>
                                            </p:txEl>
                                          </p:spTgt>
                                        </p:tgtEl>
                                        <p:attrNameLst>
                                          <p:attrName>ppt_y</p:attrName>
                                        </p:attrNameLst>
                                      </p:cBhvr>
                                      <p:tavLst>
                                        <p:tav tm="0">
                                          <p:val>
                                            <p:strVal val="#ppt_y"/>
                                          </p:val>
                                        </p:tav>
                                        <p:tav tm="100000">
                                          <p:val>
                                            <p:strVal val="#ppt_y"/>
                                          </p:val>
                                        </p:tav>
                                      </p:tavLst>
                                    </p:anim>
                                  </p:childTnLst>
                                </p:cTn>
                              </p:par>
                              <p:par>
                                <p:cTn id="17" presetID="2" presetClass="entr" presetSubtype="2" fill="hold" nodeType="withEffect">
                                  <p:stCondLst>
                                    <p:cond delay="0"/>
                                  </p:stCondLst>
                                  <p:childTnLst>
                                    <p:set>
                                      <p:cBhvr>
                                        <p:cTn id="18" dur="1" fill="hold">
                                          <p:stCondLst>
                                            <p:cond delay="0"/>
                                          </p:stCondLst>
                                        </p:cTn>
                                        <p:tgtEl>
                                          <p:spTgt spid="7">
                                            <p:txEl>
                                              <p:pRg st="4" end="4"/>
                                            </p:txEl>
                                          </p:spTgt>
                                        </p:tgtEl>
                                        <p:attrNameLst>
                                          <p:attrName>style.visibility</p:attrName>
                                        </p:attrNameLst>
                                      </p:cBhvr>
                                      <p:to>
                                        <p:strVal val="visible"/>
                                      </p:to>
                                    </p:set>
                                    <p:anim calcmode="lin" valueType="num">
                                      <p:cBhvr additive="base">
                                        <p:cTn id="19" dur="500" fill="hold"/>
                                        <p:tgtEl>
                                          <p:spTgt spid="7">
                                            <p:txEl>
                                              <p:pRg st="4" end="4"/>
                                            </p:txEl>
                                          </p:spTgt>
                                        </p:tgtEl>
                                        <p:attrNameLst>
                                          <p:attrName>ppt_x</p:attrName>
                                        </p:attrNameLst>
                                      </p:cBhvr>
                                      <p:tavLst>
                                        <p:tav tm="0">
                                          <p:val>
                                            <p:strVal val="1+#ppt_w/2"/>
                                          </p:val>
                                        </p:tav>
                                        <p:tav tm="100000">
                                          <p:val>
                                            <p:strVal val="#ppt_x"/>
                                          </p:val>
                                        </p:tav>
                                      </p:tavLst>
                                    </p:anim>
                                    <p:anim calcmode="lin" valueType="num">
                                      <p:cBhvr additive="base">
                                        <p:cTn id="20" dur="500" fill="hold"/>
                                        <p:tgtEl>
                                          <p:spTgt spid="7">
                                            <p:txEl>
                                              <p:pRg st="4" end="4"/>
                                            </p:txEl>
                                          </p:spTgt>
                                        </p:tgtEl>
                                        <p:attrNameLst>
                                          <p:attrName>ppt_y</p:attrName>
                                        </p:attrNameLst>
                                      </p:cBhvr>
                                      <p:tavLst>
                                        <p:tav tm="0">
                                          <p:val>
                                            <p:strVal val="#ppt_y"/>
                                          </p:val>
                                        </p:tav>
                                        <p:tav tm="100000">
                                          <p:val>
                                            <p:strVal val="#ppt_y"/>
                                          </p:val>
                                        </p:tav>
                                      </p:tavLst>
                                    </p:anim>
                                  </p:childTnLst>
                                </p:cTn>
                              </p:par>
                              <p:par>
                                <p:cTn id="21" presetID="2" presetClass="entr" presetSubtype="2" fill="hold" nodeType="withEffect">
                                  <p:stCondLst>
                                    <p:cond delay="0"/>
                                  </p:stCondLst>
                                  <p:childTnLst>
                                    <p:set>
                                      <p:cBhvr>
                                        <p:cTn id="22" dur="1" fill="hold">
                                          <p:stCondLst>
                                            <p:cond delay="0"/>
                                          </p:stCondLst>
                                        </p:cTn>
                                        <p:tgtEl>
                                          <p:spTgt spid="7">
                                            <p:txEl>
                                              <p:pRg st="5" end="5"/>
                                            </p:txEl>
                                          </p:spTgt>
                                        </p:tgtEl>
                                        <p:attrNameLst>
                                          <p:attrName>style.visibility</p:attrName>
                                        </p:attrNameLst>
                                      </p:cBhvr>
                                      <p:to>
                                        <p:strVal val="visible"/>
                                      </p:to>
                                    </p:set>
                                    <p:anim calcmode="lin" valueType="num">
                                      <p:cBhvr additive="base">
                                        <p:cTn id="23" dur="500" fill="hold"/>
                                        <p:tgtEl>
                                          <p:spTgt spid="7">
                                            <p:txEl>
                                              <p:pRg st="5" end="5"/>
                                            </p:txEl>
                                          </p:spTgt>
                                        </p:tgtEl>
                                        <p:attrNameLst>
                                          <p:attrName>ppt_x</p:attrName>
                                        </p:attrNameLst>
                                      </p:cBhvr>
                                      <p:tavLst>
                                        <p:tav tm="0">
                                          <p:val>
                                            <p:strVal val="1+#ppt_w/2"/>
                                          </p:val>
                                        </p:tav>
                                        <p:tav tm="100000">
                                          <p:val>
                                            <p:strVal val="#ppt_x"/>
                                          </p:val>
                                        </p:tav>
                                      </p:tavLst>
                                    </p:anim>
                                    <p:anim calcmode="lin" valueType="num">
                                      <p:cBhvr additive="base">
                                        <p:cTn id="24" dur="500" fill="hold"/>
                                        <p:tgtEl>
                                          <p:spTgt spid="7">
                                            <p:txEl>
                                              <p:pRg st="5" end="5"/>
                                            </p:txEl>
                                          </p:spTgt>
                                        </p:tgtEl>
                                        <p:attrNameLst>
                                          <p:attrName>ppt_y</p:attrName>
                                        </p:attrNameLst>
                                      </p:cBhvr>
                                      <p:tavLst>
                                        <p:tav tm="0">
                                          <p:val>
                                            <p:strVal val="#ppt_y"/>
                                          </p:val>
                                        </p:tav>
                                        <p:tav tm="100000">
                                          <p:val>
                                            <p:strVal val="#ppt_y"/>
                                          </p:val>
                                        </p:tav>
                                      </p:tavLst>
                                    </p:anim>
                                  </p:childTnLst>
                                </p:cTn>
                              </p:par>
                              <p:par>
                                <p:cTn id="25" presetID="2" presetClass="entr" presetSubtype="2" fill="hold" nodeType="withEffect">
                                  <p:stCondLst>
                                    <p:cond delay="0"/>
                                  </p:stCondLst>
                                  <p:childTnLst>
                                    <p:set>
                                      <p:cBhvr>
                                        <p:cTn id="26" dur="1" fill="hold">
                                          <p:stCondLst>
                                            <p:cond delay="0"/>
                                          </p:stCondLst>
                                        </p:cTn>
                                        <p:tgtEl>
                                          <p:spTgt spid="7">
                                            <p:txEl>
                                              <p:pRg st="6" end="6"/>
                                            </p:txEl>
                                          </p:spTgt>
                                        </p:tgtEl>
                                        <p:attrNameLst>
                                          <p:attrName>style.visibility</p:attrName>
                                        </p:attrNameLst>
                                      </p:cBhvr>
                                      <p:to>
                                        <p:strVal val="visible"/>
                                      </p:to>
                                    </p:set>
                                    <p:anim calcmode="lin" valueType="num">
                                      <p:cBhvr additive="base">
                                        <p:cTn id="27" dur="500" fill="hold"/>
                                        <p:tgtEl>
                                          <p:spTgt spid="7">
                                            <p:txEl>
                                              <p:pRg st="6" end="6"/>
                                            </p:txEl>
                                          </p:spTgt>
                                        </p:tgtEl>
                                        <p:attrNameLst>
                                          <p:attrName>ppt_x</p:attrName>
                                        </p:attrNameLst>
                                      </p:cBhvr>
                                      <p:tavLst>
                                        <p:tav tm="0">
                                          <p:val>
                                            <p:strVal val="1+#ppt_w/2"/>
                                          </p:val>
                                        </p:tav>
                                        <p:tav tm="100000">
                                          <p:val>
                                            <p:strVal val="#ppt_x"/>
                                          </p:val>
                                        </p:tav>
                                      </p:tavLst>
                                    </p:anim>
                                    <p:anim calcmode="lin" valueType="num">
                                      <p:cBhvr additive="base">
                                        <p:cTn id="28" dur="500" fill="hold"/>
                                        <p:tgtEl>
                                          <p:spTgt spid="7">
                                            <p:txEl>
                                              <p:pRg st="6" end="6"/>
                                            </p:txEl>
                                          </p:spTgt>
                                        </p:tgtEl>
                                        <p:attrNameLst>
                                          <p:attrName>ppt_y</p:attrName>
                                        </p:attrNameLst>
                                      </p:cBhvr>
                                      <p:tavLst>
                                        <p:tav tm="0">
                                          <p:val>
                                            <p:strVal val="#ppt_y"/>
                                          </p:val>
                                        </p:tav>
                                        <p:tav tm="100000">
                                          <p:val>
                                            <p:strVal val="#ppt_y"/>
                                          </p:val>
                                        </p:tav>
                                      </p:tavLst>
                                    </p:anim>
                                  </p:childTnLst>
                                </p:cTn>
                              </p:par>
                            </p:childTnLst>
                          </p:cTn>
                        </p:par>
                        <p:par>
                          <p:cTn id="29" fill="hold">
                            <p:stCondLst>
                              <p:cond delay="500"/>
                            </p:stCondLst>
                            <p:childTnLst>
                              <p:par>
                                <p:cTn id="30" presetID="10" presetClass="entr" presetSubtype="0" fill="hold" nodeType="afterEffect">
                                  <p:stCondLst>
                                    <p:cond delay="0"/>
                                  </p:stCondLst>
                                  <p:childTnLst>
                                    <p:set>
                                      <p:cBhvr>
                                        <p:cTn id="31" dur="1" fill="hold">
                                          <p:stCondLst>
                                            <p:cond delay="0"/>
                                          </p:stCondLst>
                                        </p:cTn>
                                        <p:tgtEl>
                                          <p:spTgt spid="7">
                                            <p:txEl>
                                              <p:pRg st="7" end="7"/>
                                            </p:txEl>
                                          </p:spTgt>
                                        </p:tgtEl>
                                        <p:attrNameLst>
                                          <p:attrName>style.visibility</p:attrName>
                                        </p:attrNameLst>
                                      </p:cBhvr>
                                      <p:to>
                                        <p:strVal val="visible"/>
                                      </p:to>
                                    </p:set>
                                    <p:animEffect transition="in" filter="fade">
                                      <p:cBhvr>
                                        <p:cTn id="32" dur="500"/>
                                        <p:tgtEl>
                                          <p:spTgt spid="7">
                                            <p:txEl>
                                              <p:pRg st="7" end="7"/>
                                            </p:txEl>
                                          </p:spTgt>
                                        </p:tgtEl>
                                      </p:cBhvr>
                                    </p:animEffect>
                                  </p:childTnLst>
                                </p:cTn>
                              </p:par>
                            </p:childTnLst>
                          </p:cTn>
                        </p:par>
                        <p:par>
                          <p:cTn id="33" fill="hold">
                            <p:stCondLst>
                              <p:cond delay="1000"/>
                            </p:stCondLst>
                            <p:childTnLst>
                              <p:par>
                                <p:cTn id="34" presetID="6" presetClass="emph" presetSubtype="0" fill="hold" nodeType="afterEffect">
                                  <p:stCondLst>
                                    <p:cond delay="0"/>
                                  </p:stCondLst>
                                  <p:childTnLst>
                                    <p:animScale>
                                      <p:cBhvr>
                                        <p:cTn id="35" dur="2000" fill="hold"/>
                                        <p:tgtEl>
                                          <p:spTgt spid="7">
                                            <p:txEl>
                                              <p:pRg st="7" end="7"/>
                                            </p:txEl>
                                          </p:spTgt>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9" name="Picture 3"/>
          <p:cNvPicPr>
            <a:picLocks noChangeAspect="1" noChangeArrowheads="1"/>
          </p:cNvPicPr>
          <p:nvPr/>
        </p:nvPicPr>
        <p:blipFill>
          <a:blip r:embed="rId1" cstate="print">
            <a:extLst>
              <a:ext uri="{28A0092B-C50C-407E-A947-70E740481C1C}">
                <a14:useLocalDpi xmlns:a14="http://schemas.microsoft.com/office/drawing/2010/main" val="0"/>
              </a:ext>
            </a:extLst>
          </a:blip>
          <a:srcRect/>
          <a:stretch>
            <a:fillRect/>
          </a:stretch>
        </p:blipFill>
        <p:spPr bwMode="auto">
          <a:xfrm>
            <a:off x="577956" y="3863722"/>
            <a:ext cx="8192910" cy="29268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TextBox 6"/>
          <p:cNvSpPr txBox="1"/>
          <p:nvPr/>
        </p:nvSpPr>
        <p:spPr>
          <a:xfrm>
            <a:off x="258290" y="41545"/>
            <a:ext cx="8231406" cy="3151299"/>
          </a:xfrm>
          <a:prstGeom prst="rect">
            <a:avLst/>
          </a:prstGeom>
          <a:noFill/>
        </p:spPr>
        <p:txBody>
          <a:bodyPr wrap="square" lIns="72823" tIns="36411" rIns="72823" bIns="36411" rtlCol="0">
            <a:spAutoFit/>
          </a:bodyPr>
          <a:lstStyle/>
          <a:p>
            <a:pPr algn="l"/>
            <a:r>
              <a:rPr lang="zh-CN" altLang="en-US" sz="2500" b="1" dirty="0">
                <a:solidFill>
                  <a:srgbClr val="FF0000"/>
                </a:solidFill>
                <a:latin typeface="仿宋_GB2312" panose="02010609030101010101" charset="-122"/>
                <a:ea typeface="仿宋_GB2312" panose="02010609030101010101" charset="-122"/>
              </a:rPr>
              <a:t>任现职以来发表、出版的代表性论文、著作、作品等</a:t>
            </a:r>
            <a:endParaRPr lang="zh-CN" altLang="en-US" sz="2500" b="1" dirty="0">
              <a:solidFill>
                <a:srgbClr val="FF0000"/>
              </a:solidFill>
              <a:latin typeface="仿宋_GB2312" panose="02010609030101010101" charset="-122"/>
              <a:ea typeface="仿宋_GB2312" panose="02010609030101010101" charset="-122"/>
            </a:endParaRPr>
          </a:p>
          <a:p>
            <a:pPr marL="363855" indent="-363855">
              <a:buAutoNum type="arabicPeriod"/>
            </a:pPr>
            <a:r>
              <a:rPr lang="en-US" altLang="zh-CN" sz="2500" b="1" dirty="0">
                <a:solidFill>
                  <a:srgbClr val="FF0000"/>
                </a:solidFill>
                <a:latin typeface="仿宋_GB2312" panose="02010609030101010101" charset="-122"/>
                <a:ea typeface="仿宋_GB2312" panose="02010609030101010101" charset="-122"/>
              </a:rPr>
              <a:t> </a:t>
            </a:r>
            <a:r>
              <a:rPr lang="zh-CN" altLang="en-US" sz="2500" b="1" dirty="0">
                <a:solidFill>
                  <a:srgbClr val="FF0000"/>
                </a:solidFill>
                <a:latin typeface="仿宋_GB2312" panose="02010609030101010101" charset="-122"/>
                <a:ea typeface="仿宋_GB2312" panose="02010609030101010101" charset="-122"/>
              </a:rPr>
              <a:t>题目：注明类别，例：论文：</a:t>
            </a:r>
            <a:r>
              <a:rPr lang="en-US" altLang="zh-CN" sz="2500" b="1" dirty="0">
                <a:solidFill>
                  <a:srgbClr val="FF0000"/>
                </a:solidFill>
                <a:latin typeface="仿宋_GB2312" panose="02010609030101010101" charset="-122"/>
                <a:ea typeface="仿宋_GB2312" panose="02010609030101010101" charset="-122"/>
              </a:rPr>
              <a:t>《</a:t>
            </a:r>
            <a:r>
              <a:rPr lang="zh-CN" altLang="en-US" sz="2500" b="1" dirty="0">
                <a:solidFill>
                  <a:srgbClr val="FF0000"/>
                </a:solidFill>
                <a:latin typeface="仿宋_GB2312" panose="02010609030101010101" charset="-122"/>
                <a:ea typeface="仿宋_GB2312" panose="02010609030101010101" charset="-122"/>
              </a:rPr>
              <a:t>论文名称</a:t>
            </a:r>
            <a:r>
              <a:rPr lang="en-US" altLang="zh-CN" sz="2500" b="1" dirty="0">
                <a:solidFill>
                  <a:srgbClr val="FF0000"/>
                </a:solidFill>
                <a:latin typeface="仿宋_GB2312" panose="02010609030101010101" charset="-122"/>
                <a:ea typeface="仿宋_GB2312" panose="02010609030101010101" charset="-122"/>
              </a:rPr>
              <a:t>》</a:t>
            </a:r>
            <a:r>
              <a:rPr lang="zh-CN" altLang="en-US" sz="2500" b="1" dirty="0">
                <a:solidFill>
                  <a:srgbClr val="FF0000"/>
                </a:solidFill>
                <a:latin typeface="仿宋_GB2312" panose="02010609030101010101" charset="-122"/>
                <a:ea typeface="仿宋_GB2312" panose="02010609030101010101" charset="-122"/>
              </a:rPr>
              <a:t>；著作：</a:t>
            </a:r>
            <a:r>
              <a:rPr lang="en-US" altLang="zh-CN" sz="2500" b="1" dirty="0">
                <a:solidFill>
                  <a:srgbClr val="FF0000"/>
                </a:solidFill>
                <a:latin typeface="仿宋_GB2312" panose="02010609030101010101" charset="-122"/>
                <a:ea typeface="仿宋_GB2312" panose="02010609030101010101" charset="-122"/>
              </a:rPr>
              <a:t>《</a:t>
            </a:r>
            <a:r>
              <a:rPr lang="zh-CN" altLang="en-US" sz="2500" b="1" dirty="0">
                <a:solidFill>
                  <a:srgbClr val="FF0000"/>
                </a:solidFill>
                <a:latin typeface="仿宋_GB2312" panose="02010609030101010101" charset="-122"/>
                <a:ea typeface="仿宋_GB2312" panose="02010609030101010101" charset="-122"/>
              </a:rPr>
              <a:t>著作名称</a:t>
            </a:r>
            <a:r>
              <a:rPr lang="en-US" altLang="zh-CN" sz="2500" b="1" dirty="0">
                <a:solidFill>
                  <a:srgbClr val="FF0000"/>
                </a:solidFill>
                <a:latin typeface="仿宋_GB2312" panose="02010609030101010101" charset="-122"/>
                <a:ea typeface="仿宋_GB2312" panose="02010609030101010101" charset="-122"/>
              </a:rPr>
              <a:t>》</a:t>
            </a:r>
            <a:r>
              <a:rPr lang="zh-CN" altLang="en-US" sz="2500" b="1" dirty="0">
                <a:solidFill>
                  <a:srgbClr val="FF0000"/>
                </a:solidFill>
                <a:latin typeface="仿宋_GB2312" panose="02010609030101010101" charset="-122"/>
                <a:ea typeface="仿宋_GB2312" panose="02010609030101010101" charset="-122"/>
              </a:rPr>
              <a:t>；教材：</a:t>
            </a:r>
            <a:r>
              <a:rPr lang="en-US" altLang="zh-CN" sz="2500" b="1" dirty="0">
                <a:solidFill>
                  <a:srgbClr val="FF0000"/>
                </a:solidFill>
                <a:latin typeface="仿宋_GB2312" panose="02010609030101010101" charset="-122"/>
                <a:ea typeface="仿宋_GB2312" panose="02010609030101010101" charset="-122"/>
              </a:rPr>
              <a:t>《</a:t>
            </a:r>
            <a:r>
              <a:rPr lang="zh-CN" altLang="en-US" sz="2500" b="1" dirty="0">
                <a:solidFill>
                  <a:srgbClr val="FF0000"/>
                </a:solidFill>
                <a:latin typeface="仿宋_GB2312" panose="02010609030101010101" charset="-122"/>
                <a:ea typeface="仿宋_GB2312" panose="02010609030101010101" charset="-122"/>
              </a:rPr>
              <a:t>教材名称</a:t>
            </a:r>
            <a:r>
              <a:rPr lang="en-US" altLang="zh-CN" sz="2500" b="1" dirty="0">
                <a:solidFill>
                  <a:srgbClr val="FF0000"/>
                </a:solidFill>
                <a:latin typeface="仿宋_GB2312" panose="02010609030101010101" charset="-122"/>
                <a:ea typeface="仿宋_GB2312" panose="02010609030101010101" charset="-122"/>
              </a:rPr>
              <a:t>》</a:t>
            </a:r>
            <a:endParaRPr lang="en-US" altLang="zh-CN" sz="2500" b="1" dirty="0">
              <a:solidFill>
                <a:srgbClr val="FF0000"/>
              </a:solidFill>
              <a:latin typeface="仿宋_GB2312" panose="02010609030101010101" charset="-122"/>
              <a:ea typeface="仿宋_GB2312" panose="02010609030101010101" charset="-122"/>
            </a:endParaRPr>
          </a:p>
          <a:p>
            <a:pPr marL="363855" indent="-363855">
              <a:buAutoNum type="arabicPeriod"/>
            </a:pPr>
            <a:r>
              <a:rPr lang="zh-CN" altLang="en-US" sz="2500" b="1" dirty="0">
                <a:solidFill>
                  <a:srgbClr val="FF0000"/>
                </a:solidFill>
                <a:latin typeface="仿宋_GB2312" panose="02010609030101010101" charset="-122"/>
                <a:ea typeface="仿宋_GB2312" panose="02010609030101010101" charset="-122"/>
              </a:rPr>
              <a:t> 时间：选填</a:t>
            </a:r>
            <a:endParaRPr lang="zh-CN" altLang="en-US" sz="2500" b="1" dirty="0">
              <a:solidFill>
                <a:srgbClr val="FF0000"/>
              </a:solidFill>
              <a:latin typeface="仿宋_GB2312" panose="02010609030101010101" charset="-122"/>
              <a:ea typeface="仿宋_GB2312" panose="02010609030101010101" charset="-122"/>
            </a:endParaRPr>
          </a:p>
          <a:p>
            <a:pPr marL="363855" indent="-363855">
              <a:buAutoNum type="arabicPeriod"/>
            </a:pPr>
            <a:r>
              <a:rPr lang="en-US" altLang="zh-CN" sz="2500" b="1" dirty="0">
                <a:solidFill>
                  <a:srgbClr val="FF0000"/>
                </a:solidFill>
                <a:latin typeface="仿宋_GB2312" panose="02010609030101010101" charset="-122"/>
                <a:ea typeface="仿宋_GB2312" panose="02010609030101010101" charset="-122"/>
              </a:rPr>
              <a:t> </a:t>
            </a:r>
            <a:r>
              <a:rPr lang="zh-CN" altLang="en-US" sz="2500" b="1" dirty="0">
                <a:solidFill>
                  <a:srgbClr val="FF0000"/>
                </a:solidFill>
                <a:latin typeface="仿宋_GB2312" panose="02010609030101010101" charset="-122"/>
                <a:ea typeface="仿宋_GB2312" panose="02010609030101010101" charset="-122"/>
              </a:rPr>
              <a:t>报刊或出版社：填写其法定全称</a:t>
            </a:r>
            <a:endParaRPr lang="en-US" altLang="zh-CN" sz="2500" b="1" dirty="0">
              <a:solidFill>
                <a:srgbClr val="FF0000"/>
              </a:solidFill>
              <a:latin typeface="仿宋_GB2312" panose="02010609030101010101" charset="-122"/>
              <a:ea typeface="仿宋_GB2312" panose="02010609030101010101" charset="-122"/>
            </a:endParaRPr>
          </a:p>
          <a:p>
            <a:pPr marL="363855" indent="-363855">
              <a:buAutoNum type="arabicPeriod"/>
            </a:pPr>
            <a:r>
              <a:rPr lang="en-US" altLang="zh-CN" sz="2500" b="1" dirty="0">
                <a:solidFill>
                  <a:srgbClr val="FF0000"/>
                </a:solidFill>
                <a:latin typeface="仿宋_GB2312" panose="02010609030101010101" charset="-122"/>
                <a:ea typeface="仿宋_GB2312" panose="02010609030101010101" charset="-122"/>
              </a:rPr>
              <a:t> </a:t>
            </a:r>
            <a:r>
              <a:rPr lang="zh-CN" altLang="en-US" sz="2500" b="1" dirty="0">
                <a:solidFill>
                  <a:srgbClr val="FF0000"/>
                </a:solidFill>
                <a:latin typeface="仿宋_GB2312" panose="02010609030101010101" charset="-122"/>
                <a:ea typeface="仿宋_GB2312" panose="02010609030101010101" charset="-122"/>
              </a:rPr>
              <a:t>位次：格式</a:t>
            </a:r>
            <a:r>
              <a:rPr lang="en-US" altLang="zh-CN" sz="2500" b="1" dirty="0">
                <a:solidFill>
                  <a:srgbClr val="FF0000"/>
                </a:solidFill>
                <a:latin typeface="仿宋_GB2312" panose="02010609030101010101" charset="-122"/>
                <a:ea typeface="仿宋_GB2312" panose="02010609030101010101" charset="-122"/>
              </a:rPr>
              <a:t>m/n</a:t>
            </a:r>
            <a:r>
              <a:rPr lang="zh-CN" altLang="en-US" sz="2500" b="1" dirty="0">
                <a:solidFill>
                  <a:srgbClr val="FF0000"/>
                </a:solidFill>
                <a:latin typeface="仿宋_GB2312" panose="02010609030101010101" charset="-122"/>
                <a:ea typeface="仿宋_GB2312" panose="02010609030101010101" charset="-122"/>
              </a:rPr>
              <a:t>，</a:t>
            </a:r>
            <a:r>
              <a:rPr lang="zh-CN" altLang="en-US" sz="2500" b="1" dirty="0">
                <a:solidFill>
                  <a:srgbClr val="FF0000"/>
                </a:solidFill>
                <a:latin typeface="仿宋_GB2312" panose="02010609030101010101" charset="-122"/>
                <a:ea typeface="仿宋_GB2312" panose="02010609030101010101" charset="-122"/>
              </a:rPr>
              <a:t>例</a:t>
            </a:r>
            <a:r>
              <a:rPr lang="en-US" altLang="zh-CN" sz="2500" b="1" dirty="0">
                <a:solidFill>
                  <a:srgbClr val="FF0000"/>
                </a:solidFill>
                <a:latin typeface="仿宋_GB2312" panose="02010609030101010101" charset="-122"/>
                <a:ea typeface="仿宋_GB2312" panose="02010609030101010101" charset="-122"/>
              </a:rPr>
              <a:t>2/3</a:t>
            </a:r>
            <a:r>
              <a:rPr lang="zh-CN" altLang="en-US" sz="2500" b="1" dirty="0">
                <a:solidFill>
                  <a:srgbClr val="FF0000"/>
                </a:solidFill>
                <a:latin typeface="仿宋_GB2312" panose="02010609030101010101" charset="-122"/>
                <a:ea typeface="仿宋_GB2312" panose="02010609030101010101" charset="-122"/>
              </a:rPr>
              <a:t>；独立完成的填写“</a:t>
            </a:r>
            <a:r>
              <a:rPr lang="en-US" altLang="zh-CN" sz="2500" b="1" dirty="0">
                <a:solidFill>
                  <a:srgbClr val="FF0000"/>
                </a:solidFill>
                <a:latin typeface="仿宋_GB2312" panose="02010609030101010101" charset="-122"/>
                <a:ea typeface="仿宋_GB2312" panose="02010609030101010101" charset="-122"/>
              </a:rPr>
              <a:t>1/1</a:t>
            </a:r>
            <a:r>
              <a:rPr lang="zh-CN" altLang="en-US" sz="2500" b="1" dirty="0">
                <a:solidFill>
                  <a:srgbClr val="FF0000"/>
                </a:solidFill>
                <a:latin typeface="仿宋_GB2312" panose="02010609030101010101" charset="-122"/>
                <a:ea typeface="仿宋_GB2312" panose="02010609030101010101" charset="-122"/>
              </a:rPr>
              <a:t>”或独立；如果是著作位次：主编</a:t>
            </a:r>
            <a:r>
              <a:rPr lang="en-US" altLang="zh-CN" sz="2500" b="1" dirty="0">
                <a:solidFill>
                  <a:srgbClr val="FF0000"/>
                </a:solidFill>
                <a:latin typeface="仿宋_GB2312" panose="02010609030101010101" charset="-122"/>
                <a:ea typeface="仿宋_GB2312" panose="02010609030101010101" charset="-122"/>
              </a:rPr>
              <a:t>1/2</a:t>
            </a:r>
            <a:r>
              <a:rPr lang="zh-CN" altLang="en-US" sz="2500" b="1" dirty="0">
                <a:solidFill>
                  <a:srgbClr val="FF0000"/>
                </a:solidFill>
                <a:latin typeface="仿宋_GB2312" panose="02010609030101010101" charset="-122"/>
                <a:ea typeface="仿宋_GB2312" panose="02010609030101010101" charset="-122"/>
              </a:rPr>
              <a:t>；副主编</a:t>
            </a:r>
            <a:r>
              <a:rPr lang="en-US" altLang="zh-CN" sz="2500" b="1" dirty="0">
                <a:solidFill>
                  <a:srgbClr val="FF0000"/>
                </a:solidFill>
                <a:latin typeface="仿宋_GB2312" panose="02010609030101010101" charset="-122"/>
                <a:ea typeface="仿宋_GB2312" panose="02010609030101010101" charset="-122"/>
              </a:rPr>
              <a:t>3/5</a:t>
            </a:r>
            <a:endParaRPr lang="en-US" altLang="zh-CN" sz="2500" b="1" dirty="0">
              <a:solidFill>
                <a:srgbClr val="FF0000"/>
              </a:solidFill>
              <a:latin typeface="仿宋_GB2312" panose="02010609030101010101" charset="-122"/>
              <a:ea typeface="仿宋_GB2312" panose="02010609030101010101" charset="-122"/>
            </a:endParaRPr>
          </a:p>
          <a:p>
            <a:pPr marL="363855" indent="-363855">
              <a:buAutoNum type="arabicPeriod"/>
            </a:pPr>
            <a:r>
              <a:rPr lang="en-US" altLang="zh-CN" sz="2500" b="1" dirty="0">
                <a:solidFill>
                  <a:srgbClr val="FF0000"/>
                </a:solidFill>
                <a:latin typeface="仿宋_GB2312" panose="02010609030101010101" charset="-122"/>
                <a:ea typeface="仿宋_GB2312" panose="02010609030101010101" charset="-122"/>
              </a:rPr>
              <a:t> </a:t>
            </a:r>
            <a:r>
              <a:rPr lang="zh-CN" altLang="en-US" sz="2500" b="1" dirty="0">
                <a:solidFill>
                  <a:srgbClr val="FF0000"/>
                </a:solidFill>
                <a:latin typeface="仿宋_GB2312" panose="02010609030101010101" charset="-122"/>
                <a:ea typeface="仿宋_GB2312" panose="02010609030101010101" charset="-122"/>
              </a:rPr>
              <a:t>限填</a:t>
            </a:r>
            <a:r>
              <a:rPr lang="en-US" altLang="zh-CN" sz="2500" b="1" dirty="0">
                <a:solidFill>
                  <a:srgbClr val="FF0000"/>
                </a:solidFill>
                <a:latin typeface="仿宋_GB2312" panose="02010609030101010101" charset="-122"/>
                <a:ea typeface="仿宋_GB2312" panose="02010609030101010101" charset="-122"/>
              </a:rPr>
              <a:t>3</a:t>
            </a:r>
            <a:r>
              <a:rPr lang="zh-CN" altLang="en-US" sz="2500" b="1" dirty="0">
                <a:solidFill>
                  <a:srgbClr val="FF0000"/>
                </a:solidFill>
                <a:latin typeface="仿宋_GB2312" panose="02010609030101010101" charset="-122"/>
                <a:ea typeface="仿宋_GB2312" panose="02010609030101010101" charset="-122"/>
              </a:rPr>
              <a:t>项</a:t>
            </a:r>
            <a:endParaRPr lang="zh-CN" altLang="en-US" sz="2500" b="1" dirty="0">
              <a:solidFill>
                <a:srgbClr val="FF0000"/>
              </a:solidFill>
              <a:latin typeface="仿宋_GB2312" panose="02010609030101010101" charset="-122"/>
              <a:ea typeface="仿宋_GB2312" panose="02010609030101010101"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4099"/>
                                        </p:tgtEl>
                                        <p:attrNameLst>
                                          <p:attrName>style.visibility</p:attrName>
                                        </p:attrNameLst>
                                      </p:cBhvr>
                                      <p:to>
                                        <p:strVal val="visible"/>
                                      </p:to>
                                    </p:set>
                                    <p:anim calcmode="lin" valueType="num">
                                      <p:cBhvr additive="base">
                                        <p:cTn id="7" dur="500" fill="hold"/>
                                        <p:tgtEl>
                                          <p:spTgt spid="4099"/>
                                        </p:tgtEl>
                                        <p:attrNameLst>
                                          <p:attrName>ppt_x</p:attrName>
                                        </p:attrNameLst>
                                      </p:cBhvr>
                                      <p:tavLst>
                                        <p:tav tm="0">
                                          <p:val>
                                            <p:strVal val="#ppt_x"/>
                                          </p:val>
                                        </p:tav>
                                        <p:tav tm="100000">
                                          <p:val>
                                            <p:strVal val="#ppt_x"/>
                                          </p:val>
                                        </p:tav>
                                      </p:tavLst>
                                    </p:anim>
                                    <p:anim calcmode="lin" valueType="num">
                                      <p:cBhvr additive="base">
                                        <p:cTn id="8" dur="500" fill="hold"/>
                                        <p:tgtEl>
                                          <p:spTgt spid="4099"/>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2" fill="hold" nodeType="afterEffect">
                                  <p:stCondLst>
                                    <p:cond delay="0"/>
                                  </p:stCondLst>
                                  <p:childTnLst>
                                    <p:set>
                                      <p:cBhvr>
                                        <p:cTn id="11" dur="1" fill="hold">
                                          <p:stCondLst>
                                            <p:cond delay="0"/>
                                          </p:stCondLst>
                                        </p:cTn>
                                        <p:tgtEl>
                                          <p:spTgt spid="7">
                                            <p:txEl>
                                              <p:pRg st="1" end="1"/>
                                            </p:txEl>
                                          </p:spTgt>
                                        </p:tgtEl>
                                        <p:attrNameLst>
                                          <p:attrName>style.visibility</p:attrName>
                                        </p:attrNameLst>
                                      </p:cBhvr>
                                      <p:to>
                                        <p:strVal val="visible"/>
                                      </p:to>
                                    </p:set>
                                    <p:anim calcmode="lin" valueType="num">
                                      <p:cBhvr additive="base">
                                        <p:cTn id="12" dur="500" fill="hold"/>
                                        <p:tgtEl>
                                          <p:spTgt spid="7">
                                            <p:txEl>
                                              <p:pRg st="1" end="1"/>
                                            </p:txEl>
                                          </p:spTgt>
                                        </p:tgtEl>
                                        <p:attrNameLst>
                                          <p:attrName>ppt_x</p:attrName>
                                        </p:attrNameLst>
                                      </p:cBhvr>
                                      <p:tavLst>
                                        <p:tav tm="0">
                                          <p:val>
                                            <p:strVal val="1+#ppt_w/2"/>
                                          </p:val>
                                        </p:tav>
                                        <p:tav tm="100000">
                                          <p:val>
                                            <p:strVal val="#ppt_x"/>
                                          </p:val>
                                        </p:tav>
                                      </p:tavLst>
                                    </p:anim>
                                    <p:anim calcmode="lin" valueType="num">
                                      <p:cBhvr additive="base">
                                        <p:cTn id="13" dur="500" fill="hold"/>
                                        <p:tgtEl>
                                          <p:spTgt spid="7">
                                            <p:txEl>
                                              <p:pRg st="1" end="1"/>
                                            </p:txEl>
                                          </p:spTgt>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2" fill="hold" nodeType="afterEffect">
                                  <p:stCondLst>
                                    <p:cond delay="0"/>
                                  </p:stCondLst>
                                  <p:childTnLst>
                                    <p:set>
                                      <p:cBhvr>
                                        <p:cTn id="16" dur="1" fill="hold">
                                          <p:stCondLst>
                                            <p:cond delay="0"/>
                                          </p:stCondLst>
                                        </p:cTn>
                                        <p:tgtEl>
                                          <p:spTgt spid="7">
                                            <p:txEl>
                                              <p:pRg st="2" end="2"/>
                                            </p:txEl>
                                          </p:spTgt>
                                        </p:tgtEl>
                                        <p:attrNameLst>
                                          <p:attrName>style.visibility</p:attrName>
                                        </p:attrNameLst>
                                      </p:cBhvr>
                                      <p:to>
                                        <p:strVal val="visible"/>
                                      </p:to>
                                    </p:set>
                                    <p:anim calcmode="lin" valueType="num">
                                      <p:cBhvr additive="base">
                                        <p:cTn id="17" dur="500" fill="hold"/>
                                        <p:tgtEl>
                                          <p:spTgt spid="7">
                                            <p:txEl>
                                              <p:pRg st="2" end="2"/>
                                            </p:txEl>
                                          </p:spTgt>
                                        </p:tgtEl>
                                        <p:attrNameLst>
                                          <p:attrName>ppt_x</p:attrName>
                                        </p:attrNameLst>
                                      </p:cBhvr>
                                      <p:tavLst>
                                        <p:tav tm="0">
                                          <p:val>
                                            <p:strVal val="1+#ppt_w/2"/>
                                          </p:val>
                                        </p:tav>
                                        <p:tav tm="100000">
                                          <p:val>
                                            <p:strVal val="#ppt_x"/>
                                          </p:val>
                                        </p:tav>
                                      </p:tavLst>
                                    </p:anim>
                                    <p:anim calcmode="lin" valueType="num">
                                      <p:cBhvr additive="base">
                                        <p:cTn id="18" dur="500" fill="hold"/>
                                        <p:tgtEl>
                                          <p:spTgt spid="7">
                                            <p:txEl>
                                              <p:pRg st="2" end="2"/>
                                            </p:txEl>
                                          </p:spTgt>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2" presetClass="entr" presetSubtype="2" fill="hold" nodeType="afterEffect">
                                  <p:stCondLst>
                                    <p:cond delay="0"/>
                                  </p:stCondLst>
                                  <p:childTnLst>
                                    <p:set>
                                      <p:cBhvr>
                                        <p:cTn id="21" dur="1" fill="hold">
                                          <p:stCondLst>
                                            <p:cond delay="0"/>
                                          </p:stCondLst>
                                        </p:cTn>
                                        <p:tgtEl>
                                          <p:spTgt spid="7">
                                            <p:txEl>
                                              <p:pRg st="0" end="0"/>
                                            </p:txEl>
                                          </p:spTgt>
                                        </p:tgtEl>
                                        <p:attrNameLst>
                                          <p:attrName>style.visibility</p:attrName>
                                        </p:attrNameLst>
                                      </p:cBhvr>
                                      <p:to>
                                        <p:strVal val="visible"/>
                                      </p:to>
                                    </p:set>
                                    <p:anim calcmode="lin" valueType="num">
                                      <p:cBhvr additive="base">
                                        <p:cTn id="22" dur="500" fill="hold"/>
                                        <p:tgtEl>
                                          <p:spTgt spid="7">
                                            <p:txEl>
                                              <p:pRg st="0" end="0"/>
                                            </p:txEl>
                                          </p:spTgt>
                                        </p:tgtEl>
                                        <p:attrNameLst>
                                          <p:attrName>ppt_x</p:attrName>
                                        </p:attrNameLst>
                                      </p:cBhvr>
                                      <p:tavLst>
                                        <p:tav tm="0">
                                          <p:val>
                                            <p:strVal val="1+#ppt_w/2"/>
                                          </p:val>
                                        </p:tav>
                                        <p:tav tm="100000">
                                          <p:val>
                                            <p:strVal val="#ppt_x"/>
                                          </p:val>
                                        </p:tav>
                                      </p:tavLst>
                                    </p:anim>
                                    <p:anim calcmode="lin" valueType="num">
                                      <p:cBhvr additive="base">
                                        <p:cTn id="23" dur="500" fill="hold"/>
                                        <p:tgtEl>
                                          <p:spTgt spid="7">
                                            <p:txEl>
                                              <p:pRg st="0" end="0"/>
                                            </p:txEl>
                                          </p:spTgt>
                                        </p:tgtEl>
                                        <p:attrNameLst>
                                          <p:attrName>ppt_y</p:attrName>
                                        </p:attrNameLst>
                                      </p:cBhvr>
                                      <p:tavLst>
                                        <p:tav tm="0">
                                          <p:val>
                                            <p:strVal val="#ppt_y"/>
                                          </p:val>
                                        </p:tav>
                                        <p:tav tm="100000">
                                          <p:val>
                                            <p:strVal val="#ppt_y"/>
                                          </p:val>
                                        </p:tav>
                                      </p:tavLst>
                                    </p:anim>
                                  </p:childTnLst>
                                </p:cTn>
                              </p:par>
                              <p:par>
                                <p:cTn id="24" presetID="2" presetClass="entr" presetSubtype="2" fill="hold" nodeType="withEffect">
                                  <p:stCondLst>
                                    <p:cond delay="0"/>
                                  </p:stCondLst>
                                  <p:childTnLst>
                                    <p:set>
                                      <p:cBhvr>
                                        <p:cTn id="25" dur="1" fill="hold">
                                          <p:stCondLst>
                                            <p:cond delay="0"/>
                                          </p:stCondLst>
                                        </p:cTn>
                                        <p:tgtEl>
                                          <p:spTgt spid="7">
                                            <p:txEl>
                                              <p:pRg st="3" end="3"/>
                                            </p:txEl>
                                          </p:spTgt>
                                        </p:tgtEl>
                                        <p:attrNameLst>
                                          <p:attrName>style.visibility</p:attrName>
                                        </p:attrNameLst>
                                      </p:cBhvr>
                                      <p:to>
                                        <p:strVal val="visible"/>
                                      </p:to>
                                    </p:set>
                                    <p:anim calcmode="lin" valueType="num">
                                      <p:cBhvr additive="base">
                                        <p:cTn id="26" dur="500" fill="hold"/>
                                        <p:tgtEl>
                                          <p:spTgt spid="7">
                                            <p:txEl>
                                              <p:pRg st="3" end="3"/>
                                            </p:txEl>
                                          </p:spTgt>
                                        </p:tgtEl>
                                        <p:attrNameLst>
                                          <p:attrName>ppt_x</p:attrName>
                                        </p:attrNameLst>
                                      </p:cBhvr>
                                      <p:tavLst>
                                        <p:tav tm="0">
                                          <p:val>
                                            <p:strVal val="1+#ppt_w/2"/>
                                          </p:val>
                                        </p:tav>
                                        <p:tav tm="100000">
                                          <p:val>
                                            <p:strVal val="#ppt_x"/>
                                          </p:val>
                                        </p:tav>
                                      </p:tavLst>
                                    </p:anim>
                                    <p:anim calcmode="lin" valueType="num">
                                      <p:cBhvr additive="base">
                                        <p:cTn id="27" dur="500" fill="hold"/>
                                        <p:tgtEl>
                                          <p:spTgt spid="7">
                                            <p:txEl>
                                              <p:pRg st="3" end="3"/>
                                            </p:txEl>
                                          </p:spTgt>
                                        </p:tgtEl>
                                        <p:attrNameLst>
                                          <p:attrName>ppt_y</p:attrName>
                                        </p:attrNameLst>
                                      </p:cBhvr>
                                      <p:tavLst>
                                        <p:tav tm="0">
                                          <p:val>
                                            <p:strVal val="#ppt_y"/>
                                          </p:val>
                                        </p:tav>
                                        <p:tav tm="100000">
                                          <p:val>
                                            <p:strVal val="#ppt_y"/>
                                          </p:val>
                                        </p:tav>
                                      </p:tavLst>
                                    </p:anim>
                                  </p:childTnLst>
                                </p:cTn>
                              </p:par>
                              <p:par>
                                <p:cTn id="28" presetID="2" presetClass="entr" presetSubtype="2" fill="hold" nodeType="withEffect">
                                  <p:stCondLst>
                                    <p:cond delay="0"/>
                                  </p:stCondLst>
                                  <p:childTnLst>
                                    <p:set>
                                      <p:cBhvr>
                                        <p:cTn id="29" dur="1" fill="hold">
                                          <p:stCondLst>
                                            <p:cond delay="0"/>
                                          </p:stCondLst>
                                        </p:cTn>
                                        <p:tgtEl>
                                          <p:spTgt spid="7">
                                            <p:txEl>
                                              <p:pRg st="4" end="4"/>
                                            </p:txEl>
                                          </p:spTgt>
                                        </p:tgtEl>
                                        <p:attrNameLst>
                                          <p:attrName>style.visibility</p:attrName>
                                        </p:attrNameLst>
                                      </p:cBhvr>
                                      <p:to>
                                        <p:strVal val="visible"/>
                                      </p:to>
                                    </p:set>
                                    <p:anim calcmode="lin" valueType="num">
                                      <p:cBhvr additive="base">
                                        <p:cTn id="30" dur="500" fill="hold"/>
                                        <p:tgtEl>
                                          <p:spTgt spid="7">
                                            <p:txEl>
                                              <p:pRg st="4" end="4"/>
                                            </p:txEl>
                                          </p:spTgt>
                                        </p:tgtEl>
                                        <p:attrNameLst>
                                          <p:attrName>ppt_x</p:attrName>
                                        </p:attrNameLst>
                                      </p:cBhvr>
                                      <p:tavLst>
                                        <p:tav tm="0">
                                          <p:val>
                                            <p:strVal val="1+#ppt_w/2"/>
                                          </p:val>
                                        </p:tav>
                                        <p:tav tm="100000">
                                          <p:val>
                                            <p:strVal val="#ppt_x"/>
                                          </p:val>
                                        </p:tav>
                                      </p:tavLst>
                                    </p:anim>
                                    <p:anim calcmode="lin" valueType="num">
                                      <p:cBhvr additive="base">
                                        <p:cTn id="31" dur="500" fill="hold"/>
                                        <p:tgtEl>
                                          <p:spTgt spid="7">
                                            <p:txEl>
                                              <p:pRg st="4" end="4"/>
                                            </p:txEl>
                                          </p:spTgt>
                                        </p:tgtEl>
                                        <p:attrNameLst>
                                          <p:attrName>ppt_y</p:attrName>
                                        </p:attrNameLst>
                                      </p:cBhvr>
                                      <p:tavLst>
                                        <p:tav tm="0">
                                          <p:val>
                                            <p:strVal val="#ppt_y"/>
                                          </p:val>
                                        </p:tav>
                                        <p:tav tm="100000">
                                          <p:val>
                                            <p:strVal val="#ppt_y"/>
                                          </p:val>
                                        </p:tav>
                                      </p:tavLst>
                                    </p:anim>
                                  </p:childTnLst>
                                </p:cTn>
                              </p:par>
                            </p:childTnLst>
                          </p:cTn>
                        </p:par>
                        <p:par>
                          <p:cTn id="32" fill="hold">
                            <p:stCondLst>
                              <p:cond delay="2000"/>
                            </p:stCondLst>
                            <p:childTnLst>
                              <p:par>
                                <p:cTn id="33" presetID="10" presetClass="entr" presetSubtype="0" fill="hold" nodeType="afterEffect">
                                  <p:stCondLst>
                                    <p:cond delay="0"/>
                                  </p:stCondLst>
                                  <p:childTnLst>
                                    <p:set>
                                      <p:cBhvr>
                                        <p:cTn id="34" dur="1" fill="hold">
                                          <p:stCondLst>
                                            <p:cond delay="0"/>
                                          </p:stCondLst>
                                        </p:cTn>
                                        <p:tgtEl>
                                          <p:spTgt spid="7">
                                            <p:txEl>
                                              <p:pRg st="5" end="5"/>
                                            </p:txEl>
                                          </p:spTgt>
                                        </p:tgtEl>
                                        <p:attrNameLst>
                                          <p:attrName>style.visibility</p:attrName>
                                        </p:attrNameLst>
                                      </p:cBhvr>
                                      <p:to>
                                        <p:strVal val="visible"/>
                                      </p:to>
                                    </p:set>
                                    <p:animEffect transition="in" filter="fade">
                                      <p:cBhvr>
                                        <p:cTn id="35" dur="500"/>
                                        <p:tgtEl>
                                          <p:spTgt spid="7">
                                            <p:txEl>
                                              <p:pRg st="5" end="5"/>
                                            </p:txEl>
                                          </p:spTgt>
                                        </p:tgtEl>
                                      </p:cBhvr>
                                    </p:animEffect>
                                  </p:childTnLst>
                                </p:cTn>
                              </p:par>
                            </p:childTnLst>
                          </p:cTn>
                        </p:par>
                        <p:par>
                          <p:cTn id="36" fill="hold">
                            <p:stCondLst>
                              <p:cond delay="2500"/>
                            </p:stCondLst>
                            <p:childTnLst>
                              <p:par>
                                <p:cTn id="37" presetID="6" presetClass="emph" presetSubtype="0" fill="hold" nodeType="afterEffect">
                                  <p:stCondLst>
                                    <p:cond delay="0"/>
                                  </p:stCondLst>
                                  <p:childTnLst>
                                    <p:animScale>
                                      <p:cBhvr>
                                        <p:cTn id="38" dur="2000" fill="hold"/>
                                        <p:tgtEl>
                                          <p:spTgt spid="7">
                                            <p:txEl>
                                              <p:pRg st="5" end="5"/>
                                            </p:txEl>
                                          </p:spTgt>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895886" y="861615"/>
            <a:ext cx="6738112" cy="519809"/>
          </a:xfrm>
          <a:prstGeom prst="rect">
            <a:avLst/>
          </a:prstGeom>
          <a:noFill/>
        </p:spPr>
        <p:txBody>
          <a:bodyPr wrap="square" lIns="72823" tIns="36411" rIns="72823" bIns="36411" rtlCol="0">
            <a:spAutoFit/>
          </a:bodyPr>
          <a:lstStyle/>
          <a:p>
            <a:r>
              <a:rPr lang="zh-CN" altLang="en-US" sz="2500" b="1" dirty="0">
                <a:solidFill>
                  <a:srgbClr val="FF0000"/>
                </a:solidFill>
              </a:rPr>
              <a:t>任现职</a:t>
            </a:r>
            <a:r>
              <a:rPr lang="zh-CN" altLang="en-US" sz="2900" b="1" dirty="0">
                <a:solidFill>
                  <a:srgbClr val="FF0000"/>
                </a:solidFill>
              </a:rPr>
              <a:t>以来工作成绩及表现：</a:t>
            </a:r>
            <a:r>
              <a:rPr lang="zh-CN" altLang="en-US" sz="2500" b="1" dirty="0">
                <a:solidFill>
                  <a:srgbClr val="FF0000"/>
                </a:solidFill>
              </a:rPr>
              <a:t>限</a:t>
            </a:r>
            <a:r>
              <a:rPr lang="en-US" altLang="zh-CN" sz="2500" b="1" dirty="0">
                <a:solidFill>
                  <a:srgbClr val="FF0000"/>
                </a:solidFill>
              </a:rPr>
              <a:t>1200</a:t>
            </a:r>
            <a:r>
              <a:rPr lang="zh-CN" altLang="en-US" sz="2500" b="1" dirty="0">
                <a:solidFill>
                  <a:srgbClr val="FF0000"/>
                </a:solidFill>
              </a:rPr>
              <a:t>字</a:t>
            </a:r>
            <a:endParaRPr lang="zh-CN" altLang="en-US" sz="2500" b="1" dirty="0">
              <a:solidFill>
                <a:srgbClr val="FF0000"/>
              </a:solidFill>
            </a:endParaRPr>
          </a:p>
        </p:txBody>
      </p:sp>
      <p:pic>
        <p:nvPicPr>
          <p:cNvPr id="5123" name="Picture 3"/>
          <p:cNvPicPr>
            <a:picLocks noGrp="1" noChangeAspect="1" noChangeArrowheads="1"/>
          </p:cNvPicPr>
          <p:nvPr>
            <p:ph idx="1"/>
          </p:nvPr>
        </p:nvPicPr>
        <p:blipFill>
          <a:blip r:embed="rId1" cstate="print">
            <a:extLst>
              <a:ext uri="{28A0092B-C50C-407E-A947-70E740481C1C}">
                <a14:useLocalDpi xmlns:a14="http://schemas.microsoft.com/office/drawing/2010/main" val="0"/>
              </a:ext>
            </a:extLst>
          </a:blip>
          <a:stretch>
            <a:fillRect/>
          </a:stretch>
        </p:blipFill>
        <p:spPr bwMode="auto">
          <a:xfrm>
            <a:off x="2110201" y="2075235"/>
            <a:ext cx="4923598" cy="35760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5123"/>
                                        </p:tgtEl>
                                        <p:attrNameLst>
                                          <p:attrName>style.visibility</p:attrName>
                                        </p:attrNameLst>
                                      </p:cBhvr>
                                      <p:to>
                                        <p:strVal val="visible"/>
                                      </p:to>
                                    </p:set>
                                    <p:anim calcmode="lin" valueType="num">
                                      <p:cBhvr additive="base">
                                        <p:cTn id="7" dur="500" fill="hold"/>
                                        <p:tgtEl>
                                          <p:spTgt spid="5123"/>
                                        </p:tgtEl>
                                        <p:attrNameLst>
                                          <p:attrName>ppt_x</p:attrName>
                                        </p:attrNameLst>
                                      </p:cBhvr>
                                      <p:tavLst>
                                        <p:tav tm="0">
                                          <p:val>
                                            <p:strVal val="#ppt_x"/>
                                          </p:val>
                                        </p:tav>
                                        <p:tav tm="100000">
                                          <p:val>
                                            <p:strVal val="#ppt_x"/>
                                          </p:val>
                                        </p:tav>
                                      </p:tavLst>
                                    </p:anim>
                                    <p:anim calcmode="lin" valueType="num">
                                      <p:cBhvr additive="base">
                                        <p:cTn id="8" dur="500" fill="hold"/>
                                        <p:tgtEl>
                                          <p:spTgt spid="512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968892" y="294732"/>
            <a:ext cx="7886261" cy="1324636"/>
          </a:xfrm>
        </p:spPr>
        <p:txBody>
          <a:bodyPr/>
          <a:lstStyle/>
          <a:p>
            <a:r>
              <a:rPr lang="zh-CN" altLang="zh-CN"/>
              <a:t>材料报送流程</a:t>
            </a:r>
            <a:endParaRPr lang="zh-CN" altLang="zh-CN"/>
          </a:p>
        </p:txBody>
      </p:sp>
      <p:sp>
        <p:nvSpPr>
          <p:cNvPr id="3" name="文本框 2"/>
          <p:cNvSpPr txBox="1"/>
          <p:nvPr/>
        </p:nvSpPr>
        <p:spPr>
          <a:xfrm>
            <a:off x="5401959" y="5318412"/>
            <a:ext cx="1336153" cy="966085"/>
          </a:xfrm>
          <a:prstGeom prst="rect">
            <a:avLst/>
          </a:prstGeom>
          <a:solidFill>
            <a:srgbClr val="1F84BE"/>
          </a:solidFill>
        </p:spPr>
        <p:txBody>
          <a:bodyPr wrap="square" lIns="72823" tIns="36411" rIns="72823" bIns="36411" rtlCol="0">
            <a:spAutoFit/>
          </a:bodyPr>
          <a:lstStyle/>
          <a:p>
            <a:pPr algn="ctr"/>
            <a:r>
              <a:rPr lang="zh-CN" altLang="en-US" sz="2900" dirty="0"/>
              <a:t>评审委员会</a:t>
            </a:r>
            <a:endParaRPr lang="zh-CN" altLang="en-US" sz="2900" dirty="0"/>
          </a:p>
        </p:txBody>
      </p:sp>
      <p:sp>
        <p:nvSpPr>
          <p:cNvPr id="4" name="文本框 3"/>
          <p:cNvSpPr txBox="1"/>
          <p:nvPr/>
        </p:nvSpPr>
        <p:spPr>
          <a:xfrm>
            <a:off x="465554" y="1900250"/>
            <a:ext cx="972651" cy="1058418"/>
          </a:xfrm>
          <a:prstGeom prst="rect">
            <a:avLst/>
          </a:prstGeom>
          <a:solidFill>
            <a:srgbClr val="1F84BE"/>
          </a:solidFill>
        </p:spPr>
        <p:txBody>
          <a:bodyPr wrap="square" lIns="72823" tIns="36411" rIns="72823" bIns="36411" rtlCol="0">
            <a:spAutoFit/>
          </a:bodyPr>
          <a:lstStyle/>
          <a:p>
            <a:pPr algn="ctr"/>
            <a:r>
              <a:rPr lang="zh-CN" altLang="en-US" sz="3200" dirty="0"/>
              <a:t>个人申报</a:t>
            </a:r>
            <a:endParaRPr lang="zh-CN" altLang="en-US" dirty="0"/>
          </a:p>
        </p:txBody>
      </p:sp>
      <p:sp>
        <p:nvSpPr>
          <p:cNvPr id="5" name="文本框 4"/>
          <p:cNvSpPr txBox="1"/>
          <p:nvPr/>
        </p:nvSpPr>
        <p:spPr>
          <a:xfrm>
            <a:off x="2020711" y="1900250"/>
            <a:ext cx="1033159" cy="1058418"/>
          </a:xfrm>
          <a:prstGeom prst="rect">
            <a:avLst/>
          </a:prstGeom>
          <a:solidFill>
            <a:srgbClr val="1F84BE"/>
          </a:solidFill>
        </p:spPr>
        <p:txBody>
          <a:bodyPr wrap="square" lIns="72823" tIns="36411" rIns="72823" bIns="36411" rtlCol="0">
            <a:spAutoFit/>
          </a:bodyPr>
          <a:lstStyle/>
          <a:p>
            <a:pPr algn="ctr"/>
            <a:r>
              <a:rPr lang="zh-CN" altLang="en-US" sz="3200" dirty="0"/>
              <a:t>单位审核</a:t>
            </a:r>
            <a:endParaRPr lang="zh-CN" altLang="en-US" sz="3200" dirty="0"/>
          </a:p>
        </p:txBody>
      </p:sp>
      <p:sp>
        <p:nvSpPr>
          <p:cNvPr id="6" name="文本框 5"/>
          <p:cNvSpPr txBox="1"/>
          <p:nvPr/>
        </p:nvSpPr>
        <p:spPr>
          <a:xfrm>
            <a:off x="3723076" y="1900250"/>
            <a:ext cx="1272032" cy="1550861"/>
          </a:xfrm>
          <a:prstGeom prst="rect">
            <a:avLst/>
          </a:prstGeom>
          <a:solidFill>
            <a:srgbClr val="1F84BE"/>
          </a:solidFill>
        </p:spPr>
        <p:txBody>
          <a:bodyPr wrap="square" lIns="72823" tIns="36411" rIns="72823" bIns="36411" rtlCol="0">
            <a:spAutoFit/>
          </a:bodyPr>
          <a:lstStyle/>
          <a:p>
            <a:r>
              <a:rPr lang="zh-CN" altLang="en-US" sz="3200" dirty="0"/>
              <a:t>主管部门审核</a:t>
            </a:r>
            <a:endParaRPr lang="zh-CN" altLang="en-US" sz="3200" dirty="0"/>
          </a:p>
        </p:txBody>
      </p:sp>
      <p:sp>
        <p:nvSpPr>
          <p:cNvPr id="7" name="文本框 6"/>
          <p:cNvSpPr txBox="1"/>
          <p:nvPr/>
        </p:nvSpPr>
        <p:spPr>
          <a:xfrm>
            <a:off x="5577614" y="1258404"/>
            <a:ext cx="1160498" cy="3197465"/>
          </a:xfrm>
          <a:prstGeom prst="rect">
            <a:avLst/>
          </a:prstGeom>
          <a:solidFill>
            <a:srgbClr val="1F84BE"/>
          </a:solidFill>
        </p:spPr>
        <p:txBody>
          <a:bodyPr wrap="square" lIns="72823" tIns="36411" rIns="72823" bIns="36411" rtlCol="0">
            <a:spAutoFit/>
          </a:bodyPr>
          <a:lstStyle/>
          <a:p>
            <a:r>
              <a:rPr lang="zh-CN" altLang="en-US" sz="2900" dirty="0"/>
              <a:t>县区人社部门或市直主管部门</a:t>
            </a:r>
            <a:endParaRPr lang="zh-CN" altLang="en-US" sz="2900" dirty="0"/>
          </a:p>
        </p:txBody>
      </p:sp>
      <p:sp>
        <p:nvSpPr>
          <p:cNvPr id="8" name="文本框 7"/>
          <p:cNvSpPr txBox="1"/>
          <p:nvPr/>
        </p:nvSpPr>
        <p:spPr>
          <a:xfrm>
            <a:off x="7930670" y="1631108"/>
            <a:ext cx="1083733" cy="1550861"/>
          </a:xfrm>
          <a:prstGeom prst="rect">
            <a:avLst/>
          </a:prstGeom>
          <a:solidFill>
            <a:srgbClr val="1F84BE"/>
          </a:solidFill>
        </p:spPr>
        <p:txBody>
          <a:bodyPr wrap="square" lIns="72823" tIns="36411" rIns="72823" bIns="36411" rtlCol="0">
            <a:spAutoFit/>
          </a:bodyPr>
          <a:lstStyle/>
          <a:p>
            <a:pPr algn="ctr"/>
            <a:r>
              <a:rPr lang="zh-CN" altLang="en-US" sz="3200" dirty="0"/>
              <a:t>市人社部门</a:t>
            </a:r>
            <a:endParaRPr lang="zh-CN" altLang="en-US" sz="3200" dirty="0"/>
          </a:p>
        </p:txBody>
      </p:sp>
      <p:sp>
        <p:nvSpPr>
          <p:cNvPr id="10" name="右箭头 9"/>
          <p:cNvSpPr/>
          <p:nvPr/>
        </p:nvSpPr>
        <p:spPr>
          <a:xfrm>
            <a:off x="1602119" y="4726541"/>
            <a:ext cx="696299" cy="460612"/>
          </a:xfrm>
          <a:prstGeom prst="rightArrow">
            <a:avLst/>
          </a:prstGeom>
          <a:solidFill>
            <a:srgbClr val="D9D9D9">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72823" tIns="36411" rIns="72823" bIns="36411" rtlCol="0" anchor="ctr"/>
          <a:lstStyle/>
          <a:p>
            <a:pPr algn="ctr"/>
            <a:endParaRPr lang="zh-CN" altLang="en-US"/>
          </a:p>
        </p:txBody>
      </p:sp>
      <p:sp>
        <p:nvSpPr>
          <p:cNvPr id="11" name="右箭头 10"/>
          <p:cNvSpPr/>
          <p:nvPr/>
        </p:nvSpPr>
        <p:spPr>
          <a:xfrm>
            <a:off x="1438204" y="2523431"/>
            <a:ext cx="582507" cy="245058"/>
          </a:xfrm>
          <a:prstGeom prst="rightArrow">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72823" tIns="36411" rIns="72823" bIns="36411" rtlCol="0" anchor="ctr"/>
          <a:lstStyle/>
          <a:p>
            <a:pPr algn="ctr"/>
            <a:endParaRPr lang="zh-CN" altLang="en-US"/>
          </a:p>
        </p:txBody>
      </p:sp>
      <p:sp>
        <p:nvSpPr>
          <p:cNvPr id="12" name="右箭头 11"/>
          <p:cNvSpPr/>
          <p:nvPr/>
        </p:nvSpPr>
        <p:spPr>
          <a:xfrm>
            <a:off x="4995107" y="2427094"/>
            <a:ext cx="582507" cy="245058"/>
          </a:xfrm>
          <a:prstGeom prst="rightArrow">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72823" tIns="36411" rIns="72823" bIns="36411" rtlCol="0" anchor="ctr"/>
          <a:lstStyle/>
          <a:p>
            <a:pPr algn="ctr"/>
            <a:endParaRPr lang="zh-CN" altLang="en-US"/>
          </a:p>
        </p:txBody>
      </p:sp>
      <p:sp>
        <p:nvSpPr>
          <p:cNvPr id="13" name="右箭头 12"/>
          <p:cNvSpPr/>
          <p:nvPr/>
        </p:nvSpPr>
        <p:spPr>
          <a:xfrm>
            <a:off x="3144181" y="2481886"/>
            <a:ext cx="582507" cy="245058"/>
          </a:xfrm>
          <a:prstGeom prst="rightArrow">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72823" tIns="36411" rIns="72823" bIns="36411" rtlCol="0" anchor="ctr"/>
          <a:lstStyle/>
          <a:p>
            <a:pPr algn="ctr"/>
            <a:endParaRPr lang="zh-CN" altLang="en-US"/>
          </a:p>
        </p:txBody>
      </p:sp>
      <p:sp>
        <p:nvSpPr>
          <p:cNvPr id="14" name="右箭头 13"/>
          <p:cNvSpPr/>
          <p:nvPr/>
        </p:nvSpPr>
        <p:spPr>
          <a:xfrm rot="5400000">
            <a:off x="5245377" y="4460113"/>
            <a:ext cx="1545007" cy="171591"/>
          </a:xfrm>
          <a:prstGeom prst="rightArrow">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72823" tIns="36411" rIns="72823" bIns="36411" rtlCol="0" anchor="ctr"/>
          <a:lstStyle/>
          <a:p>
            <a:pPr algn="ctr"/>
            <a:endParaRPr lang="zh-CN" altLang="en-US"/>
          </a:p>
        </p:txBody>
      </p:sp>
      <p:sp>
        <p:nvSpPr>
          <p:cNvPr id="15" name="右箭头 14"/>
          <p:cNvSpPr/>
          <p:nvPr/>
        </p:nvSpPr>
        <p:spPr>
          <a:xfrm>
            <a:off x="6737661" y="2427094"/>
            <a:ext cx="1192558" cy="245058"/>
          </a:xfrm>
          <a:prstGeom prst="rightArrow">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72823" tIns="36411" rIns="72823" bIns="36411" rtlCol="0" anchor="ctr"/>
          <a:lstStyle/>
          <a:p>
            <a:pPr algn="ctr"/>
            <a:endParaRPr lang="zh-CN" altLang="en-US"/>
          </a:p>
        </p:txBody>
      </p:sp>
      <p:sp>
        <p:nvSpPr>
          <p:cNvPr id="18" name="文本框 17"/>
          <p:cNvSpPr txBox="1"/>
          <p:nvPr/>
        </p:nvSpPr>
        <p:spPr>
          <a:xfrm>
            <a:off x="844409" y="3931759"/>
            <a:ext cx="3318030" cy="2212580"/>
          </a:xfrm>
          <a:prstGeom prst="rect">
            <a:avLst/>
          </a:prstGeom>
          <a:noFill/>
        </p:spPr>
        <p:txBody>
          <a:bodyPr wrap="square" lIns="72823" tIns="36411" rIns="72823" bIns="36411" rtlCol="0">
            <a:spAutoFit/>
          </a:bodyPr>
          <a:lstStyle/>
          <a:p>
            <a:r>
              <a:rPr lang="en-US" altLang="zh-CN" sz="1900" dirty="0">
                <a:effectLst>
                  <a:outerShdw blurRad="38100" dist="19050" dir="2700000" algn="tl" rotWithShape="0">
                    <a:schemeClr val="dk1">
                      <a:alpha val="40000"/>
                    </a:schemeClr>
                  </a:outerShdw>
                </a:effectLst>
                <a:latin typeface="黑体" panose="02010609060101010101" pitchFamily="2" charset="-122"/>
                <a:ea typeface="黑体" panose="02010609060101010101" pitchFamily="2" charset="-122"/>
                <a:cs typeface="黑体" panose="02010609060101010101" pitchFamily="2" charset="-122"/>
              </a:rPr>
              <a:t>1</a:t>
            </a:r>
            <a:r>
              <a:rPr lang="zh-CN" altLang="en-US" sz="1900" dirty="0">
                <a:effectLst>
                  <a:outerShdw blurRad="38100" dist="19050" dir="2700000" algn="tl" rotWithShape="0">
                    <a:schemeClr val="dk1">
                      <a:alpha val="40000"/>
                    </a:schemeClr>
                  </a:outerShdw>
                </a:effectLst>
                <a:latin typeface="黑体" panose="02010609060101010101" pitchFamily="2" charset="-122"/>
                <a:ea typeface="黑体" panose="02010609060101010101" pitchFamily="2" charset="-122"/>
                <a:cs typeface="黑体" panose="02010609060101010101" pitchFamily="2" charset="-122"/>
              </a:rPr>
              <a:t>、严禁</a:t>
            </a:r>
            <a:r>
              <a:rPr lang="zh-CN" altLang="en-US" sz="2900" dirty="0">
                <a:solidFill>
                  <a:srgbClr val="FF0000"/>
                </a:solidFill>
                <a:effectLst>
                  <a:outerShdw blurRad="38100" dist="19050" dir="2700000" algn="tl" rotWithShape="0">
                    <a:schemeClr val="dk1">
                      <a:alpha val="40000"/>
                    </a:schemeClr>
                  </a:outerShdw>
                </a:effectLst>
                <a:latin typeface="黑体" panose="02010609060101010101" pitchFamily="2" charset="-122"/>
                <a:ea typeface="黑体" panose="02010609060101010101" pitchFamily="2" charset="-122"/>
                <a:cs typeface="黑体" panose="02010609060101010101" pitchFamily="2" charset="-122"/>
              </a:rPr>
              <a:t>个人</a:t>
            </a:r>
            <a:r>
              <a:rPr lang="zh-CN" altLang="en-US" sz="1900" dirty="0">
                <a:effectLst>
                  <a:outerShdw blurRad="38100" dist="19050" dir="2700000" algn="tl" rotWithShape="0">
                    <a:schemeClr val="dk1">
                      <a:alpha val="40000"/>
                    </a:schemeClr>
                  </a:outerShdw>
                </a:effectLst>
                <a:latin typeface="黑体" panose="02010609060101010101" pitchFamily="2" charset="-122"/>
                <a:ea typeface="黑体" panose="02010609060101010101" pitchFamily="2" charset="-122"/>
                <a:cs typeface="黑体" panose="02010609060101010101" pitchFamily="2" charset="-122"/>
              </a:rPr>
              <a:t>携带申报材料进行申报</a:t>
            </a:r>
            <a:endParaRPr lang="zh-CN" altLang="en-US" sz="1900" dirty="0">
              <a:effectLst>
                <a:outerShdw blurRad="38100" dist="19050" dir="2700000" algn="tl" rotWithShape="0">
                  <a:schemeClr val="dk1">
                    <a:alpha val="40000"/>
                  </a:schemeClr>
                </a:outerShdw>
              </a:effectLst>
              <a:latin typeface="黑体" panose="02010609060101010101" pitchFamily="2" charset="-122"/>
              <a:ea typeface="黑体" panose="02010609060101010101" pitchFamily="2" charset="-122"/>
              <a:cs typeface="黑体" panose="02010609060101010101" pitchFamily="2" charset="-122"/>
            </a:endParaRPr>
          </a:p>
          <a:p>
            <a:endParaRPr lang="zh-CN" altLang="en-US" sz="1900" dirty="0">
              <a:effectLst>
                <a:outerShdw blurRad="38100" dist="19050" dir="2700000" algn="tl" rotWithShape="0">
                  <a:schemeClr val="dk1">
                    <a:alpha val="40000"/>
                  </a:schemeClr>
                </a:outerShdw>
              </a:effectLst>
              <a:latin typeface="黑体" panose="02010609060101010101" pitchFamily="2" charset="-122"/>
              <a:ea typeface="黑体" panose="02010609060101010101" pitchFamily="2" charset="-122"/>
              <a:cs typeface="黑体" panose="02010609060101010101" pitchFamily="2" charset="-122"/>
            </a:endParaRPr>
          </a:p>
          <a:p>
            <a:r>
              <a:rPr lang="en-US" altLang="zh-CN" sz="1900" dirty="0">
                <a:effectLst>
                  <a:outerShdw blurRad="38100" dist="19050" dir="2700000" algn="tl" rotWithShape="0">
                    <a:schemeClr val="dk1">
                      <a:alpha val="40000"/>
                    </a:schemeClr>
                  </a:outerShdw>
                </a:effectLst>
                <a:latin typeface="黑体" panose="02010609060101010101" pitchFamily="2" charset="-122"/>
                <a:ea typeface="黑体" panose="02010609060101010101" pitchFamily="2" charset="-122"/>
                <a:cs typeface="黑体" panose="02010609060101010101" pitchFamily="2" charset="-122"/>
              </a:rPr>
              <a:t>2</a:t>
            </a:r>
            <a:r>
              <a:rPr lang="zh-CN" altLang="en-US" sz="1900" dirty="0">
                <a:effectLst>
                  <a:outerShdw blurRad="38100" dist="19050" dir="2700000" algn="tl" rotWithShape="0">
                    <a:schemeClr val="dk1">
                      <a:alpha val="40000"/>
                    </a:schemeClr>
                  </a:outerShdw>
                </a:effectLst>
                <a:latin typeface="黑体" panose="02010609060101010101" pitchFamily="2" charset="-122"/>
                <a:ea typeface="黑体" panose="02010609060101010101" pitchFamily="2" charset="-122"/>
                <a:cs typeface="黑体" panose="02010609060101010101" pitchFamily="2" charset="-122"/>
              </a:rPr>
              <a:t>、县区将各系列材料汇总后</a:t>
            </a:r>
            <a:r>
              <a:rPr lang="zh-CN" altLang="en-US" sz="2900" dirty="0">
                <a:solidFill>
                  <a:srgbClr val="FF0000"/>
                </a:solidFill>
                <a:effectLst>
                  <a:outerShdw blurRad="38100" dist="19050" dir="2700000" algn="tl" rotWithShape="0">
                    <a:schemeClr val="dk1">
                      <a:alpha val="40000"/>
                    </a:schemeClr>
                  </a:outerShdw>
                </a:effectLst>
                <a:latin typeface="黑体" panose="02010609060101010101" pitchFamily="2" charset="-122"/>
                <a:ea typeface="黑体" panose="02010609060101010101" pitchFamily="2" charset="-122"/>
                <a:cs typeface="黑体" panose="02010609060101010101" pitchFamily="2" charset="-122"/>
              </a:rPr>
              <a:t>一次</a:t>
            </a:r>
            <a:r>
              <a:rPr lang="zh-CN" altLang="en-US" sz="1900" dirty="0">
                <a:effectLst>
                  <a:outerShdw blurRad="38100" dist="19050" dir="2700000" algn="tl" rotWithShape="0">
                    <a:schemeClr val="dk1">
                      <a:alpha val="40000"/>
                    </a:schemeClr>
                  </a:outerShdw>
                </a:effectLst>
                <a:latin typeface="黑体" panose="02010609060101010101" pitchFamily="2" charset="-122"/>
                <a:ea typeface="黑体" panose="02010609060101010101" pitchFamily="2" charset="-122"/>
                <a:cs typeface="黑体" panose="02010609060101010101" pitchFamily="2" charset="-122"/>
              </a:rPr>
              <a:t>完成申报</a:t>
            </a:r>
            <a:endParaRPr lang="zh-CN" altLang="en-US" sz="1900" dirty="0">
              <a:effectLst>
                <a:outerShdw blurRad="38100" dist="19050" dir="2700000" algn="tl" rotWithShape="0">
                  <a:schemeClr val="dk1">
                    <a:alpha val="40000"/>
                  </a:schemeClr>
                </a:outerShdw>
              </a:effectLst>
              <a:latin typeface="黑体" panose="02010609060101010101" pitchFamily="2" charset="-122"/>
              <a:ea typeface="黑体" panose="02010609060101010101" pitchFamily="2" charset="-122"/>
              <a:cs typeface="黑体" panose="02010609060101010101" pitchFamily="2" charset="-122"/>
            </a:endParaRPr>
          </a:p>
          <a:p>
            <a:endParaRPr lang="zh-CN" altLang="en-US" sz="1900" dirty="0">
              <a:effectLst>
                <a:outerShdw blurRad="38100" dist="19050" dir="2700000" algn="tl" rotWithShape="0">
                  <a:schemeClr val="dk1">
                    <a:alpha val="40000"/>
                  </a:schemeClr>
                </a:outerShdw>
              </a:effectLst>
              <a:latin typeface="黑体" panose="02010609060101010101" pitchFamily="2" charset="-122"/>
              <a:ea typeface="黑体" panose="02010609060101010101" pitchFamily="2" charset="-122"/>
              <a:cs typeface="黑体" panose="02010609060101010101" pitchFamily="2" charset="-122"/>
            </a:endParaRPr>
          </a:p>
        </p:txBody>
      </p:sp>
      <p:sp>
        <p:nvSpPr>
          <p:cNvPr id="23" name="文本框 22"/>
          <p:cNvSpPr txBox="1"/>
          <p:nvPr/>
        </p:nvSpPr>
        <p:spPr>
          <a:xfrm>
            <a:off x="6773845" y="288212"/>
            <a:ext cx="1140629" cy="1766304"/>
          </a:xfrm>
          <a:prstGeom prst="rect">
            <a:avLst/>
          </a:prstGeom>
          <a:noFill/>
        </p:spPr>
        <p:txBody>
          <a:bodyPr wrap="square" lIns="72823" tIns="36411" rIns="72823" bIns="36411" rtlCol="0">
            <a:spAutoFit/>
          </a:bodyPr>
          <a:lstStyle/>
          <a:p>
            <a:r>
              <a:rPr lang="zh-CN" altLang="en-US" sz="2200" dirty="0">
                <a:solidFill>
                  <a:srgbClr val="FF0000"/>
                </a:solidFill>
                <a:effectLst>
                  <a:outerShdw blurRad="38100" dist="19050" dir="2700000" algn="tl" rotWithShape="0">
                    <a:schemeClr val="dk1">
                      <a:alpha val="40000"/>
                    </a:schemeClr>
                  </a:outerShdw>
                </a:effectLst>
              </a:rPr>
              <a:t>工程技术和其他</a:t>
            </a:r>
            <a:r>
              <a:rPr lang="zh-CN" altLang="zh-CN" sz="2200" dirty="0">
                <a:solidFill>
                  <a:srgbClr val="FF0000"/>
                </a:solidFill>
                <a:effectLst>
                  <a:outerShdw blurRad="38100" dist="19050" dir="2700000" algn="tl" rotWithShape="0">
                    <a:schemeClr val="dk1">
                      <a:alpha val="40000"/>
                    </a:schemeClr>
                  </a:outerShdw>
                </a:effectLst>
              </a:rPr>
              <a:t>高级</a:t>
            </a:r>
            <a:r>
              <a:rPr lang="zh-CN" altLang="zh-CN" sz="2200" dirty="0">
                <a:solidFill>
                  <a:srgbClr val="FF0000"/>
                </a:solidFill>
                <a:effectLst>
                  <a:outerShdw blurRad="38100" dist="19050" dir="2700000" algn="tl" rotWithShape="0">
                    <a:schemeClr val="dk1">
                      <a:alpha val="40000"/>
                    </a:schemeClr>
                  </a:outerShdw>
                </a:effectLst>
              </a:rPr>
              <a:t>申报材料</a:t>
            </a:r>
            <a:endParaRPr lang="zh-CN" altLang="zh-CN" sz="2200" dirty="0">
              <a:solidFill>
                <a:srgbClr val="FF0000"/>
              </a:solidFill>
              <a:effectLst>
                <a:outerShdw blurRad="38100" dist="19050" dir="2700000" algn="tl" rotWithShape="0">
                  <a:schemeClr val="dk1">
                    <a:alpha val="40000"/>
                  </a:schemeClr>
                </a:outerShdw>
              </a:effectLst>
            </a:endParaRPr>
          </a:p>
        </p:txBody>
      </p:sp>
      <p:sp>
        <p:nvSpPr>
          <p:cNvPr id="24" name="文本框 23"/>
          <p:cNvSpPr txBox="1"/>
          <p:nvPr/>
        </p:nvSpPr>
        <p:spPr>
          <a:xfrm>
            <a:off x="6103676" y="3679476"/>
            <a:ext cx="1826994" cy="1427750"/>
          </a:xfrm>
          <a:prstGeom prst="rect">
            <a:avLst/>
          </a:prstGeom>
          <a:noFill/>
        </p:spPr>
        <p:txBody>
          <a:bodyPr wrap="square" lIns="72823" tIns="36411" rIns="72823" bIns="36411" rtlCol="0">
            <a:spAutoFit/>
          </a:bodyPr>
          <a:lstStyle/>
          <a:p>
            <a:pPr algn="l"/>
            <a:r>
              <a:rPr lang="zh-CN" altLang="zh-CN" sz="2200" dirty="0">
                <a:solidFill>
                  <a:srgbClr val="FF0000"/>
                </a:solidFill>
                <a:effectLst>
                  <a:outerShdw blurRad="38100" dist="19050" dir="2700000" algn="tl" rotWithShape="0">
                    <a:schemeClr val="dk1">
                      <a:alpha val="40000"/>
                    </a:schemeClr>
                  </a:outerShdw>
                </a:effectLst>
              </a:rPr>
              <a:t>经济、卫生、</a:t>
            </a:r>
            <a:r>
              <a:rPr lang="zh-CN" altLang="zh-CN" sz="2200" dirty="0">
                <a:solidFill>
                  <a:srgbClr val="FF0000"/>
                </a:solidFill>
                <a:effectLst>
                  <a:outerShdw blurRad="38100" dist="19050" dir="2700000" algn="tl" rotWithShape="0">
                    <a:schemeClr val="dk1">
                      <a:alpha val="40000"/>
                    </a:schemeClr>
                  </a:outerShdw>
                </a:effectLst>
              </a:rPr>
              <a:t>教育</a:t>
            </a:r>
            <a:r>
              <a:rPr lang="zh-CN" altLang="en-US" sz="2200" dirty="0">
                <a:solidFill>
                  <a:srgbClr val="FF0000"/>
                </a:solidFill>
                <a:effectLst>
                  <a:outerShdw blurRad="38100" dist="19050" dir="2700000" algn="tl" rotWithShape="0">
                    <a:schemeClr val="dk1">
                      <a:alpha val="40000"/>
                    </a:schemeClr>
                  </a:outerShdw>
                </a:effectLst>
              </a:rPr>
              <a:t>农业高级</a:t>
            </a:r>
            <a:r>
              <a:rPr lang="zh-CN" altLang="zh-CN" sz="2200" dirty="0">
                <a:solidFill>
                  <a:srgbClr val="FF0000"/>
                </a:solidFill>
                <a:effectLst>
                  <a:outerShdw blurRad="38100" dist="19050" dir="2700000" algn="tl" rotWithShape="0">
                    <a:schemeClr val="dk1">
                      <a:alpha val="40000"/>
                    </a:schemeClr>
                  </a:outerShdw>
                </a:effectLst>
              </a:rPr>
              <a:t>和</a:t>
            </a:r>
            <a:r>
              <a:rPr lang="zh-CN" altLang="zh-CN" sz="2200" dirty="0">
                <a:solidFill>
                  <a:srgbClr val="FF0000"/>
                </a:solidFill>
                <a:effectLst>
                  <a:outerShdw blurRad="38100" dist="19050" dir="2700000" algn="tl" rotWithShape="0">
                    <a:schemeClr val="dk1">
                      <a:alpha val="40000"/>
                    </a:schemeClr>
                  </a:outerShdw>
                </a:effectLst>
              </a:rPr>
              <a:t>中级申报材料</a:t>
            </a:r>
            <a:endParaRPr lang="zh-CN" altLang="zh-CN" sz="2200" dirty="0">
              <a:solidFill>
                <a:srgbClr val="FF0000"/>
              </a:solidFill>
              <a:effectLst>
                <a:outerShdw blurRad="38100" dist="19050" dir="2700000" algn="tl" rotWithShape="0">
                  <a:schemeClr val="dk1">
                    <a:alpha val="40000"/>
                  </a:schemeClr>
                </a:outerShdw>
              </a:effectLst>
            </a:endParaRPr>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312928" y="587657"/>
            <a:ext cx="5733852" cy="412087"/>
          </a:xfrm>
          <a:prstGeom prst="rect">
            <a:avLst/>
          </a:prstGeom>
          <a:noFill/>
        </p:spPr>
        <p:txBody>
          <a:bodyPr wrap="square" lIns="72823" tIns="36411" rIns="72823" bIns="36411" rtlCol="0">
            <a:spAutoFit/>
          </a:bodyPr>
          <a:lstStyle/>
          <a:p>
            <a:r>
              <a:rPr lang="zh-CN" altLang="en-US" sz="2200" b="1" dirty="0">
                <a:solidFill>
                  <a:srgbClr val="FF0000"/>
                </a:solidFill>
              </a:rPr>
              <a:t>附件展示：至少</a:t>
            </a:r>
            <a:r>
              <a:rPr lang="en-US" altLang="zh-CN" sz="2200" b="1" dirty="0">
                <a:solidFill>
                  <a:srgbClr val="FF0000"/>
                </a:solidFill>
              </a:rPr>
              <a:t>2</a:t>
            </a:r>
            <a:r>
              <a:rPr lang="zh-CN" altLang="en-US" sz="2200" b="1" dirty="0">
                <a:solidFill>
                  <a:srgbClr val="FF0000"/>
                </a:solidFill>
              </a:rPr>
              <a:t>项</a:t>
            </a:r>
            <a:endParaRPr lang="zh-CN" altLang="en-US" sz="2200" b="1" dirty="0">
              <a:solidFill>
                <a:srgbClr val="FF0000"/>
              </a:solidFill>
            </a:endParaRPr>
          </a:p>
        </p:txBody>
      </p:sp>
      <p:pic>
        <p:nvPicPr>
          <p:cNvPr id="6146" name="Picture 2"/>
          <p:cNvPicPr>
            <a:picLocks noChangeAspect="1" noChangeArrowheads="1"/>
          </p:cNvPicPr>
          <p:nvPr/>
        </p:nvPicPr>
        <p:blipFill>
          <a:blip r:embed="rId1" cstate="print">
            <a:extLst>
              <a:ext uri="{28A0092B-C50C-407E-A947-70E740481C1C}">
                <a14:useLocalDpi xmlns:a14="http://schemas.microsoft.com/office/drawing/2010/main" val="0"/>
              </a:ext>
            </a:extLst>
          </a:blip>
          <a:srcRect/>
          <a:stretch>
            <a:fillRect/>
          </a:stretch>
        </p:blipFill>
        <p:spPr bwMode="auto">
          <a:xfrm>
            <a:off x="198684" y="1345710"/>
            <a:ext cx="7287204" cy="52190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extBox 3"/>
          <p:cNvSpPr txBox="1"/>
          <p:nvPr/>
        </p:nvSpPr>
        <p:spPr>
          <a:xfrm>
            <a:off x="3923928" y="404664"/>
            <a:ext cx="4824536" cy="1384995"/>
          </a:xfrm>
          <a:prstGeom prst="rect">
            <a:avLst/>
          </a:prstGeom>
          <a:noFill/>
        </p:spPr>
        <p:txBody>
          <a:bodyPr wrap="square" rtlCol="0">
            <a:spAutoFit/>
          </a:bodyPr>
          <a:lstStyle/>
          <a:p>
            <a:r>
              <a:rPr lang="zh-CN" altLang="en-US" sz="2800" dirty="0" smtClean="0">
                <a:solidFill>
                  <a:srgbClr val="FF0000"/>
                </a:solidFill>
                <a:latin typeface="方正黑体简体" pitchFamily="65" charset="-122"/>
                <a:ea typeface="方正黑体简体" pitchFamily="65" charset="-122"/>
              </a:rPr>
              <a:t>各评审委员会下达的材料评审</a:t>
            </a:r>
            <a:r>
              <a:rPr lang="en-US" altLang="zh-CN" sz="2800" dirty="0" smtClean="0">
                <a:solidFill>
                  <a:srgbClr val="FF0000"/>
                </a:solidFill>
                <a:latin typeface="方正黑体简体" pitchFamily="65" charset="-122"/>
                <a:ea typeface="方正黑体简体" pitchFamily="65" charset="-122"/>
              </a:rPr>
              <a:t>《</a:t>
            </a:r>
            <a:r>
              <a:rPr lang="zh-CN" altLang="en-US" sz="2800" dirty="0" smtClean="0">
                <a:solidFill>
                  <a:srgbClr val="FF0000"/>
                </a:solidFill>
                <a:latin typeface="方正黑体简体" pitchFamily="65" charset="-122"/>
                <a:ea typeface="方正黑体简体" pitchFamily="65" charset="-122"/>
              </a:rPr>
              <a:t>通知</a:t>
            </a:r>
            <a:r>
              <a:rPr lang="en-US" altLang="zh-CN" sz="2800" dirty="0" smtClean="0">
                <a:solidFill>
                  <a:srgbClr val="FF0000"/>
                </a:solidFill>
                <a:latin typeface="方正黑体简体" pitchFamily="65" charset="-122"/>
                <a:ea typeface="方正黑体简体" pitchFamily="65" charset="-122"/>
              </a:rPr>
              <a:t>》</a:t>
            </a:r>
            <a:r>
              <a:rPr lang="zh-CN" altLang="en-US" sz="2800" dirty="0" smtClean="0">
                <a:solidFill>
                  <a:srgbClr val="FF0000"/>
                </a:solidFill>
                <a:latin typeface="方正黑体简体" pitchFamily="65" charset="-122"/>
                <a:ea typeface="方正黑体简体" pitchFamily="65" charset="-122"/>
              </a:rPr>
              <a:t>文件中没有明确要求上传的附件可以不上传。</a:t>
            </a:r>
            <a:endParaRPr lang="zh-CN" altLang="en-US" sz="2800" dirty="0">
              <a:solidFill>
                <a:srgbClr val="FF0000"/>
              </a:solidFill>
              <a:latin typeface="方正黑体简体" pitchFamily="65" charset="-122"/>
              <a:ea typeface="方正黑体简体" pitchFamily="65"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6146"/>
                                        </p:tgtEl>
                                        <p:attrNameLst>
                                          <p:attrName>style.visibility</p:attrName>
                                        </p:attrNameLst>
                                      </p:cBhvr>
                                      <p:to>
                                        <p:strVal val="visible"/>
                                      </p:to>
                                    </p:set>
                                    <p:anim calcmode="lin" valueType="num">
                                      <p:cBhvr additive="base">
                                        <p:cTn id="7" dur="500" fill="hold"/>
                                        <p:tgtEl>
                                          <p:spTgt spid="6146"/>
                                        </p:tgtEl>
                                        <p:attrNameLst>
                                          <p:attrName>ppt_x</p:attrName>
                                        </p:attrNameLst>
                                      </p:cBhvr>
                                      <p:tavLst>
                                        <p:tav tm="0">
                                          <p:val>
                                            <p:strVal val="#ppt_x"/>
                                          </p:val>
                                        </p:tav>
                                        <p:tav tm="100000">
                                          <p:val>
                                            <p:strVal val="#ppt_x"/>
                                          </p:val>
                                        </p:tav>
                                      </p:tavLst>
                                    </p:anim>
                                    <p:anim calcmode="lin" valueType="num">
                                      <p:cBhvr additive="base">
                                        <p:cTn id="8" dur="500" fill="hold"/>
                                        <p:tgtEl>
                                          <p:spTgt spid="614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390144" y="335976"/>
            <a:ext cx="5898670" cy="565976"/>
          </a:xfrm>
          <a:prstGeom prst="rect">
            <a:avLst/>
          </a:prstGeom>
          <a:noFill/>
        </p:spPr>
        <p:txBody>
          <a:bodyPr wrap="square" lIns="72823" tIns="36411" rIns="72823" bIns="36411" rtlCol="0">
            <a:spAutoFit/>
          </a:bodyPr>
          <a:lstStyle/>
          <a:p>
            <a:r>
              <a:rPr lang="zh-CN" altLang="en-US" sz="1600" b="1" dirty="0">
                <a:solidFill>
                  <a:srgbClr val="FF0000"/>
                </a:solidFill>
              </a:rPr>
              <a:t>点击“确认申报”后，申报信息上报到单位进行待审核，个人无法再做修改。个人可在页面右侧查看申报信息的提交、审核状态。</a:t>
            </a:r>
            <a:endParaRPr lang="zh-CN" altLang="en-US" sz="1600" b="1" dirty="0">
              <a:solidFill>
                <a:srgbClr val="FF0000"/>
              </a:solidFill>
            </a:endParaRPr>
          </a:p>
        </p:txBody>
      </p:sp>
      <p:pic>
        <p:nvPicPr>
          <p:cNvPr id="4103" name="Picture 7"/>
          <p:cNvPicPr>
            <a:picLocks noChangeAspect="1" noChangeArrowheads="1"/>
          </p:cNvPicPr>
          <p:nvPr/>
        </p:nvPicPr>
        <p:blipFill>
          <a:blip r:embed="rId1" cstate="print">
            <a:extLst>
              <a:ext uri="{28A0092B-C50C-407E-A947-70E740481C1C}">
                <a14:useLocalDpi xmlns:a14="http://schemas.microsoft.com/office/drawing/2010/main" val="0"/>
              </a:ext>
            </a:extLst>
          </a:blip>
          <a:srcRect/>
          <a:stretch>
            <a:fillRect/>
          </a:stretch>
        </p:blipFill>
        <p:spPr bwMode="auto">
          <a:xfrm>
            <a:off x="312928" y="998294"/>
            <a:ext cx="3795776" cy="578564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102" name="Picture 6"/>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703855" y="1116307"/>
            <a:ext cx="3839577" cy="55496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右箭头 5"/>
          <p:cNvSpPr/>
          <p:nvPr/>
        </p:nvSpPr>
        <p:spPr bwMode="auto">
          <a:xfrm rot="21116573">
            <a:off x="4130611" y="5692114"/>
            <a:ext cx="2136469" cy="614502"/>
          </a:xfrm>
          <a:prstGeom prst="rightArrow">
            <a:avLst>
              <a:gd name="adj1" fmla="val 23125"/>
              <a:gd name="adj2" fmla="val 50000"/>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72823" tIns="36411" rIns="72823" bIns="36411" numCol="1" rtlCol="0" anchor="t" anchorCtr="0" compatLnSpc="1"/>
          <a:lstStyle/>
          <a:p>
            <a:pPr defTabSz="728345" fontAlgn="base">
              <a:spcBef>
                <a:spcPct val="0"/>
              </a:spcBef>
              <a:spcAft>
                <a:spcPct val="0"/>
              </a:spcAft>
            </a:pPr>
            <a:endParaRPr lang="zh-CN" altLang="en-US" sz="1400" dirty="0">
              <a:latin typeface="Arial" panose="020B0604020202020204" pitchFamily="34" charset="0"/>
            </a:endParaRPr>
          </a:p>
        </p:txBody>
      </p:sp>
      <p:sp>
        <p:nvSpPr>
          <p:cNvPr id="20" name="椭圆 19"/>
          <p:cNvSpPr/>
          <p:nvPr/>
        </p:nvSpPr>
        <p:spPr bwMode="auto">
          <a:xfrm>
            <a:off x="7115601" y="5220676"/>
            <a:ext cx="1213478" cy="1142956"/>
          </a:xfrm>
          <a:prstGeom prst="ellipse">
            <a:avLst/>
          </a:prstGeom>
          <a:noFill/>
          <a:ln w="63500" cap="flat" cmpd="sng" algn="ctr">
            <a:solidFill>
              <a:srgbClr val="FF0000"/>
            </a:solidFill>
            <a:prstDash val="solid"/>
            <a:round/>
            <a:headEnd type="none" w="med" len="med"/>
            <a:tailEnd type="none" w="med" len="med"/>
          </a:ln>
          <a:effectLst/>
        </p:spPr>
        <p:txBody>
          <a:bodyPr vert="horz" wrap="square" lIns="72823" tIns="36411" rIns="72823" bIns="36411" numCol="1" rtlCol="0" anchor="t" anchorCtr="0" compatLnSpc="1"/>
          <a:lstStyle/>
          <a:p>
            <a:pPr defTabSz="728345" fontAlgn="base">
              <a:spcBef>
                <a:spcPct val="0"/>
              </a:spcBef>
              <a:spcAft>
                <a:spcPct val="0"/>
              </a:spcAft>
            </a:pPr>
            <a:endParaRPr lang="zh-CN" altLang="en-US" sz="1400" dirty="0">
              <a:latin typeface="Arial" panose="020B0604020202020204" pitchFamily="34" charset="0"/>
            </a:endParaRPr>
          </a:p>
        </p:txBody>
      </p:sp>
      <p:sp>
        <p:nvSpPr>
          <p:cNvPr id="4" name="椭圆 3"/>
          <p:cNvSpPr/>
          <p:nvPr/>
        </p:nvSpPr>
        <p:spPr bwMode="auto">
          <a:xfrm rot="21360000">
            <a:off x="3401938" y="5926986"/>
            <a:ext cx="590088" cy="409668"/>
          </a:xfrm>
          <a:prstGeom prst="ellipse">
            <a:avLst/>
          </a:prstGeom>
          <a:noFill/>
          <a:ln w="63500" cap="flat" cmpd="sng" algn="ctr">
            <a:solidFill>
              <a:srgbClr val="FF0000"/>
            </a:solidFill>
            <a:prstDash val="solid"/>
            <a:round/>
            <a:headEnd type="none" w="med" len="med"/>
            <a:tailEnd type="none" w="med" len="med"/>
          </a:ln>
          <a:effectLst/>
        </p:spPr>
        <p:txBody>
          <a:bodyPr vert="horz" wrap="square" lIns="72823" tIns="36411" rIns="72823" bIns="36411" numCol="1" rtlCol="0" anchor="t" anchorCtr="0" compatLnSpc="1"/>
          <a:lstStyle/>
          <a:p>
            <a:pPr defTabSz="728345" fontAlgn="base">
              <a:spcBef>
                <a:spcPct val="0"/>
              </a:spcBef>
              <a:spcAft>
                <a:spcPct val="0"/>
              </a:spcAft>
            </a:pPr>
            <a:endParaRPr lang="zh-CN" altLang="en-US" sz="1400" dirty="0">
              <a:latin typeface="Arial" panose="020B0604020202020204"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withEffect">
                                  <p:stCondLst>
                                    <p:cond delay="0"/>
                                  </p:stCondLst>
                                  <p:iterate type="lt">
                                    <p:tmPct val="10000"/>
                                  </p:iterate>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7"/>
                                        </p:tgtEl>
                                        <p:attrNameLst>
                                          <p:attrName>ppt_y</p:attrName>
                                        </p:attrNameLst>
                                      </p:cBhvr>
                                      <p:tavLst>
                                        <p:tav tm="0">
                                          <p:val>
                                            <p:strVal val="#ppt_y"/>
                                          </p:val>
                                        </p:tav>
                                        <p:tav tm="100000">
                                          <p:val>
                                            <p:strVal val="#ppt_y"/>
                                          </p:val>
                                        </p:tav>
                                      </p:tavLst>
                                    </p:anim>
                                    <p:anim calcmode="lin" valueType="num">
                                      <p:cBhvr>
                                        <p:cTn id="9" dur="500" fill="hold"/>
                                        <p:tgtEl>
                                          <p:spTgt spid="7"/>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7"/>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7"/>
                                        </p:tgtEl>
                                      </p:cBhvr>
                                    </p:animEffect>
                                  </p:childTnLst>
                                </p:cTn>
                              </p:par>
                              <p:par>
                                <p:cTn id="12" presetID="2" presetClass="entr" presetSubtype="4" fill="hold" nodeType="withEffect">
                                  <p:stCondLst>
                                    <p:cond delay="1000"/>
                                  </p:stCondLst>
                                  <p:childTnLst>
                                    <p:set>
                                      <p:cBhvr>
                                        <p:cTn id="13" dur="1" fill="hold">
                                          <p:stCondLst>
                                            <p:cond delay="0"/>
                                          </p:stCondLst>
                                        </p:cTn>
                                        <p:tgtEl>
                                          <p:spTgt spid="4103"/>
                                        </p:tgtEl>
                                        <p:attrNameLst>
                                          <p:attrName>style.visibility</p:attrName>
                                        </p:attrNameLst>
                                      </p:cBhvr>
                                      <p:to>
                                        <p:strVal val="visible"/>
                                      </p:to>
                                    </p:set>
                                    <p:anim calcmode="lin" valueType="num">
                                      <p:cBhvr additive="base">
                                        <p:cTn id="14" dur="500" fill="hold"/>
                                        <p:tgtEl>
                                          <p:spTgt spid="4103"/>
                                        </p:tgtEl>
                                        <p:attrNameLst>
                                          <p:attrName>ppt_x</p:attrName>
                                        </p:attrNameLst>
                                      </p:cBhvr>
                                      <p:tavLst>
                                        <p:tav tm="0">
                                          <p:val>
                                            <p:strVal val="#ppt_x"/>
                                          </p:val>
                                        </p:tav>
                                        <p:tav tm="100000">
                                          <p:val>
                                            <p:strVal val="#ppt_x"/>
                                          </p:val>
                                        </p:tav>
                                      </p:tavLst>
                                    </p:anim>
                                    <p:anim calcmode="lin" valueType="num">
                                      <p:cBhvr additive="base">
                                        <p:cTn id="15" dur="500" fill="hold"/>
                                        <p:tgtEl>
                                          <p:spTgt spid="4103"/>
                                        </p:tgtEl>
                                        <p:attrNameLst>
                                          <p:attrName>ppt_y</p:attrName>
                                        </p:attrNameLst>
                                      </p:cBhvr>
                                      <p:tavLst>
                                        <p:tav tm="0">
                                          <p:val>
                                            <p:strVal val="1+#ppt_h/2"/>
                                          </p:val>
                                        </p:tav>
                                        <p:tav tm="100000">
                                          <p:val>
                                            <p:strVal val="#ppt_y"/>
                                          </p:val>
                                        </p:tav>
                                      </p:tavLst>
                                    </p:anim>
                                  </p:childTnLst>
                                </p:cTn>
                              </p:par>
                            </p:childTnLst>
                          </p:cTn>
                        </p:par>
                        <p:par>
                          <p:cTn id="16" fill="hold">
                            <p:stCondLst>
                              <p:cond delay="0"/>
                            </p:stCondLst>
                            <p:childTnLst>
                              <p:par>
                                <p:cTn id="17" presetID="2" presetClass="entr" presetSubtype="4" fill="hold" nodeType="afterEffect">
                                  <p:stCondLst>
                                    <p:cond delay="0"/>
                                  </p:stCondLst>
                                  <p:childTnLst>
                                    <p:set>
                                      <p:cBhvr>
                                        <p:cTn id="18" dur="1" fill="hold">
                                          <p:stCondLst>
                                            <p:cond delay="0"/>
                                          </p:stCondLst>
                                        </p:cTn>
                                        <p:tgtEl>
                                          <p:spTgt spid="4102"/>
                                        </p:tgtEl>
                                        <p:attrNameLst>
                                          <p:attrName>style.visibility</p:attrName>
                                        </p:attrNameLst>
                                      </p:cBhvr>
                                      <p:to>
                                        <p:strVal val="visible"/>
                                      </p:to>
                                    </p:set>
                                    <p:anim calcmode="lin" valueType="num">
                                      <p:cBhvr additive="base">
                                        <p:cTn id="19" dur="500" fill="hold"/>
                                        <p:tgtEl>
                                          <p:spTgt spid="4102"/>
                                        </p:tgtEl>
                                        <p:attrNameLst>
                                          <p:attrName>ppt_x</p:attrName>
                                        </p:attrNameLst>
                                      </p:cBhvr>
                                      <p:tavLst>
                                        <p:tav tm="0">
                                          <p:val>
                                            <p:strVal val="#ppt_x"/>
                                          </p:val>
                                        </p:tav>
                                        <p:tav tm="100000">
                                          <p:val>
                                            <p:strVal val="#ppt_x"/>
                                          </p:val>
                                        </p:tav>
                                      </p:tavLst>
                                    </p:anim>
                                    <p:anim calcmode="lin" valueType="num">
                                      <p:cBhvr additive="base">
                                        <p:cTn id="20" dur="500" fill="hold"/>
                                        <p:tgtEl>
                                          <p:spTgt spid="4102"/>
                                        </p:tgtEl>
                                        <p:attrNameLst>
                                          <p:attrName>ppt_y</p:attrName>
                                        </p:attrNameLst>
                                      </p:cBhvr>
                                      <p:tavLst>
                                        <p:tav tm="0">
                                          <p:val>
                                            <p:strVal val="1+#ppt_h/2"/>
                                          </p:val>
                                        </p:tav>
                                        <p:tav tm="100000">
                                          <p:val>
                                            <p:strVal val="#ppt_y"/>
                                          </p:val>
                                        </p:tav>
                                      </p:tavLst>
                                    </p:anim>
                                  </p:childTnLst>
                                </p:cTn>
                              </p:par>
                            </p:childTnLst>
                          </p:cTn>
                        </p:par>
                        <p:par>
                          <p:cTn id="21" fill="hold">
                            <p:stCondLst>
                              <p:cond delay="500"/>
                            </p:stCondLst>
                            <p:childTnLst>
                              <p:par>
                                <p:cTn id="22" presetID="22" presetClass="entr" presetSubtype="8" fill="hold" grpId="0" nodeType="afterEffect">
                                  <p:stCondLst>
                                    <p:cond delay="0"/>
                                  </p:stCondLst>
                                  <p:childTnLst>
                                    <p:set>
                                      <p:cBhvr>
                                        <p:cTn id="23" dur="1" fill="hold">
                                          <p:stCondLst>
                                            <p:cond delay="0"/>
                                          </p:stCondLst>
                                        </p:cTn>
                                        <p:tgtEl>
                                          <p:spTgt spid="6"/>
                                        </p:tgtEl>
                                        <p:attrNameLst>
                                          <p:attrName>style.visibility</p:attrName>
                                        </p:attrNameLst>
                                      </p:cBhvr>
                                      <p:to>
                                        <p:strVal val="visible"/>
                                      </p:to>
                                    </p:set>
                                    <p:animEffect transition="in" filter="wipe(left)">
                                      <p:cBhvr>
                                        <p:cTn id="24" dur="500"/>
                                        <p:tgtEl>
                                          <p:spTgt spid="6"/>
                                        </p:tgtEl>
                                      </p:cBhvr>
                                    </p:animEffect>
                                  </p:childTnLst>
                                </p:cTn>
                              </p:par>
                            </p:childTnLst>
                          </p:cTn>
                        </p:par>
                        <p:par>
                          <p:cTn id="25" fill="hold">
                            <p:stCondLst>
                              <p:cond delay="1000"/>
                            </p:stCondLst>
                            <p:childTnLst>
                              <p:par>
                                <p:cTn id="26" presetID="21" presetClass="entr" presetSubtype="1" fill="hold" grpId="0" nodeType="afterEffect">
                                  <p:stCondLst>
                                    <p:cond delay="0"/>
                                  </p:stCondLst>
                                  <p:childTnLst>
                                    <p:set>
                                      <p:cBhvr>
                                        <p:cTn id="27" dur="1" fill="hold">
                                          <p:stCondLst>
                                            <p:cond delay="0"/>
                                          </p:stCondLst>
                                        </p:cTn>
                                        <p:tgtEl>
                                          <p:spTgt spid="20"/>
                                        </p:tgtEl>
                                        <p:attrNameLst>
                                          <p:attrName>style.visibility</p:attrName>
                                        </p:attrNameLst>
                                      </p:cBhvr>
                                      <p:to>
                                        <p:strVal val="visible"/>
                                      </p:to>
                                    </p:set>
                                    <p:animEffect transition="in" filter="wheel(1)">
                                      <p:cBhvr>
                                        <p:cTn id="28" dur="1000"/>
                                        <p:tgtEl>
                                          <p:spTgt spid="20"/>
                                        </p:tgtEl>
                                      </p:cBhvr>
                                    </p:animEffect>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grpId="0" nodeType="clickEffect">
                                  <p:stCondLst>
                                    <p:cond delay="0"/>
                                  </p:stCondLst>
                                  <p:childTnLst>
                                    <p:set>
                                      <p:cBhvr>
                                        <p:cTn id="32" dur="1" fill="hold">
                                          <p:stCondLst>
                                            <p:cond delay="0"/>
                                          </p:stCondLst>
                                        </p:cTn>
                                        <p:tgtEl>
                                          <p:spTgt spid="4"/>
                                        </p:tgtEl>
                                        <p:attrNameLst>
                                          <p:attrName>style.visibility</p:attrName>
                                        </p:attrNameLst>
                                      </p:cBhvr>
                                      <p:to>
                                        <p:strVal val="visible"/>
                                      </p:to>
                                    </p:set>
                                    <p:animEffect transition="in" filter="fade">
                                      <p:cBhvr>
                                        <p:cTn id="33" dur="500"/>
                                        <p:tgtEl>
                                          <p:spTgt spid="4"/>
                                        </p:tgtEl>
                                      </p:cBhvr>
                                    </p:animEffect>
                                  </p:childTnLst>
                                </p:cTn>
                              </p:par>
                            </p:childTnLst>
                          </p:cTn>
                        </p:par>
                        <p:par>
                          <p:cTn id="34" fill="hold">
                            <p:stCondLst>
                              <p:cond delay="500"/>
                            </p:stCondLst>
                            <p:childTnLst>
                              <p:par>
                                <p:cTn id="35" presetID="26" presetClass="emph" presetSubtype="0" fill="hold" grpId="1" nodeType="afterEffect">
                                  <p:stCondLst>
                                    <p:cond delay="0"/>
                                  </p:stCondLst>
                                  <p:childTnLst>
                                    <p:animEffect transition="out" filter="fade">
                                      <p:cBhvr>
                                        <p:cTn id="36" dur="500" tmFilter="0, 0; .2, .5; .8, .5; 1, 0"/>
                                        <p:tgtEl>
                                          <p:spTgt spid="4"/>
                                        </p:tgtEl>
                                      </p:cBhvr>
                                    </p:animEffect>
                                    <p:animScale>
                                      <p:cBhvr>
                                        <p:cTn id="37" dur="250" autoRev="1" fill="hold"/>
                                        <p:tgtEl>
                                          <p:spTgt spid="4"/>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6" grpId="0" bldLvl="0" animBg="1"/>
      <p:bldP spid="20" grpId="0" bldLvl="0" animBg="1"/>
      <p:bldP spid="4" grpId="0" bldLvl="0" animBg="1"/>
      <p:bldP spid="4" grpId="1" bldLvl="0" animBg="1"/>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 name="Parallelogram 13"/>
          <p:cNvSpPr/>
          <p:nvPr/>
        </p:nvSpPr>
        <p:spPr>
          <a:xfrm>
            <a:off x="2499" y="194559"/>
            <a:ext cx="575457" cy="435044"/>
          </a:xfrm>
          <a:custGeom>
            <a:avLst/>
            <a:gdLst>
              <a:gd name="connsiteX0" fmla="*/ 0 w 2222628"/>
              <a:gd name="connsiteY0" fmla="*/ 964353 h 964353"/>
              <a:gd name="connsiteX1" fmla="*/ 505504 w 2222628"/>
              <a:gd name="connsiteY1" fmla="*/ 0 h 964353"/>
              <a:gd name="connsiteX2" fmla="*/ 2222628 w 2222628"/>
              <a:gd name="connsiteY2" fmla="*/ 0 h 964353"/>
              <a:gd name="connsiteX3" fmla="*/ 1717124 w 2222628"/>
              <a:gd name="connsiteY3" fmla="*/ 964353 h 964353"/>
              <a:gd name="connsiteX4" fmla="*/ 0 w 2222628"/>
              <a:gd name="connsiteY4" fmla="*/ 964353 h 964353"/>
              <a:gd name="connsiteX0-1" fmla="*/ 0 w 2222628"/>
              <a:gd name="connsiteY0-2" fmla="*/ 964353 h 964353"/>
              <a:gd name="connsiteX1-3" fmla="*/ 19729 w 2222628"/>
              <a:gd name="connsiteY1-4" fmla="*/ 0 h 964353"/>
              <a:gd name="connsiteX2-5" fmla="*/ 2222628 w 2222628"/>
              <a:gd name="connsiteY2-6" fmla="*/ 0 h 964353"/>
              <a:gd name="connsiteX3-7" fmla="*/ 1717124 w 2222628"/>
              <a:gd name="connsiteY3-8" fmla="*/ 964353 h 964353"/>
              <a:gd name="connsiteX4-9" fmla="*/ 0 w 2222628"/>
              <a:gd name="connsiteY4-10" fmla="*/ 964353 h 964353"/>
              <a:gd name="connsiteX0-11" fmla="*/ 0 w 2222628"/>
              <a:gd name="connsiteY0-12" fmla="*/ 964353 h 964353"/>
              <a:gd name="connsiteX1-13" fmla="*/ 679 w 2222628"/>
              <a:gd name="connsiteY1-14" fmla="*/ 0 h 964353"/>
              <a:gd name="connsiteX2-15" fmla="*/ 2222628 w 2222628"/>
              <a:gd name="connsiteY2-16" fmla="*/ 0 h 964353"/>
              <a:gd name="connsiteX3-17" fmla="*/ 1717124 w 2222628"/>
              <a:gd name="connsiteY3-18" fmla="*/ 964353 h 964353"/>
              <a:gd name="connsiteX4-19" fmla="*/ 0 w 2222628"/>
              <a:gd name="connsiteY4-20" fmla="*/ 964353 h 964353"/>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2222628" h="964353">
                <a:moveTo>
                  <a:pt x="0" y="964353"/>
                </a:moveTo>
                <a:cubicBezTo>
                  <a:pt x="226" y="642902"/>
                  <a:pt x="453" y="321451"/>
                  <a:pt x="679" y="0"/>
                </a:cubicBezTo>
                <a:lnTo>
                  <a:pt x="2222628" y="0"/>
                </a:lnTo>
                <a:lnTo>
                  <a:pt x="1717124" y="964353"/>
                </a:lnTo>
                <a:lnTo>
                  <a:pt x="0" y="964353"/>
                </a:lnTo>
                <a:close/>
              </a:path>
            </a:pathLst>
          </a:custGeom>
          <a:solidFill>
            <a:srgbClr val="09425E"/>
          </a:solidFill>
          <a:ln>
            <a:noFill/>
          </a:ln>
        </p:spPr>
        <p:style>
          <a:lnRef idx="2">
            <a:schemeClr val="accent1">
              <a:shade val="50000"/>
            </a:schemeClr>
          </a:lnRef>
          <a:fillRef idx="1">
            <a:schemeClr val="accent1"/>
          </a:fillRef>
          <a:effectRef idx="0">
            <a:schemeClr val="accent1"/>
          </a:effectRef>
          <a:fontRef idx="minor">
            <a:schemeClr val="lt1"/>
          </a:fontRef>
        </p:style>
        <p:txBody>
          <a:bodyPr lIns="72823" tIns="36411" rIns="72823" bIns="36411" rtlCol="0" anchor="ctr"/>
          <a:lstStyle/>
          <a:p>
            <a:pPr algn="ctr"/>
            <a:endParaRPr lang="en-GB">
              <a:solidFill>
                <a:schemeClr val="tx1">
                  <a:lumMod val="65000"/>
                  <a:lumOff val="35000"/>
                </a:schemeClr>
              </a:solidFill>
            </a:endParaRPr>
          </a:p>
        </p:txBody>
      </p:sp>
      <p:pic>
        <p:nvPicPr>
          <p:cNvPr id="2" name="图片 1" descr="20"/>
          <p:cNvPicPr>
            <a:picLocks noChangeAspect="1"/>
          </p:cNvPicPr>
          <p:nvPr/>
        </p:nvPicPr>
        <p:blipFill>
          <a:blip r:embed="rId1" cstate="print"/>
          <a:srcRect t="24331"/>
          <a:stretch>
            <a:fillRect/>
          </a:stretch>
        </p:blipFill>
        <p:spPr>
          <a:xfrm>
            <a:off x="2709" y="103563"/>
            <a:ext cx="9145806" cy="6650875"/>
          </a:xfrm>
          <a:prstGeom prst="rect">
            <a:avLst/>
          </a:prstGeom>
        </p:spPr>
      </p:pic>
      <p:sp>
        <p:nvSpPr>
          <p:cNvPr id="3" name="椭圆 2"/>
          <p:cNvSpPr/>
          <p:nvPr/>
        </p:nvSpPr>
        <p:spPr bwMode="auto">
          <a:xfrm>
            <a:off x="3097220" y="4175613"/>
            <a:ext cx="734229" cy="794179"/>
          </a:xfrm>
          <a:prstGeom prst="ellipse">
            <a:avLst/>
          </a:prstGeom>
          <a:noFill/>
          <a:ln w="50800" cap="flat" cmpd="sng" algn="ctr">
            <a:solidFill>
              <a:srgbClr val="FF0000"/>
            </a:solidFill>
            <a:prstDash val="solid"/>
            <a:round/>
            <a:headEnd type="none" w="med" len="med"/>
            <a:tailEnd type="none" w="med" len="med"/>
          </a:ln>
          <a:effectLst/>
        </p:spPr>
        <p:txBody>
          <a:bodyPr vert="horz" wrap="square" lIns="76801" tIns="38400" rIns="76801" bIns="38400" numCol="1" rtlCol="0" anchor="t" anchorCtr="0" compatLnSpc="1"/>
          <a:lstStyle/>
          <a:p>
            <a:pPr defTabSz="728345" fontAlgn="base">
              <a:spcBef>
                <a:spcPct val="0"/>
              </a:spcBef>
              <a:spcAft>
                <a:spcPct val="0"/>
              </a:spcAft>
            </a:pPr>
            <a:endParaRPr lang="zh-CN" altLang="en-US" sz="1500" dirty="0">
              <a:latin typeface="Arial" panose="020B0604020202020204" pitchFamily="34" charset="0"/>
            </a:endParaRPr>
          </a:p>
        </p:txBody>
      </p:sp>
      <p:sp>
        <p:nvSpPr>
          <p:cNvPr id="6" name="任意多边形 5"/>
          <p:cNvSpPr/>
          <p:nvPr/>
        </p:nvSpPr>
        <p:spPr bwMode="auto">
          <a:xfrm rot="8520000">
            <a:off x="3667535" y="3802307"/>
            <a:ext cx="957749" cy="378725"/>
          </a:xfrm>
          <a:custGeom>
            <a:avLst/>
            <a:gdLst>
              <a:gd name="connsiteX0" fmla="*/ 0 w 3213100"/>
              <a:gd name="connsiteY0" fmla="*/ 2146300 h 2146300"/>
              <a:gd name="connsiteX1" fmla="*/ 2667000 w 3213100"/>
              <a:gd name="connsiteY1" fmla="*/ 279400 h 2146300"/>
              <a:gd name="connsiteX2" fmla="*/ 2667000 w 3213100"/>
              <a:gd name="connsiteY2" fmla="*/ 0 h 2146300"/>
              <a:gd name="connsiteX3" fmla="*/ 3213100 w 3213100"/>
              <a:gd name="connsiteY3" fmla="*/ 406400 h 2146300"/>
              <a:gd name="connsiteX4" fmla="*/ 2794000 w 3213100"/>
              <a:gd name="connsiteY4" fmla="*/ 1028700 h 2146300"/>
              <a:gd name="connsiteX5" fmla="*/ 2794000 w 3213100"/>
              <a:gd name="connsiteY5" fmla="*/ 800100 h 2146300"/>
              <a:gd name="connsiteX6" fmla="*/ 0 w 3213100"/>
              <a:gd name="connsiteY6" fmla="*/ 2146300 h 2146300"/>
              <a:gd name="connsiteX0-1" fmla="*/ 0 w 3213100"/>
              <a:gd name="connsiteY0-2" fmla="*/ 2146300 h 2146300"/>
              <a:gd name="connsiteX1-3" fmla="*/ 2667000 w 3213100"/>
              <a:gd name="connsiteY1-4" fmla="*/ 279400 h 2146300"/>
              <a:gd name="connsiteX2-5" fmla="*/ 2667000 w 3213100"/>
              <a:gd name="connsiteY2-6" fmla="*/ 0 h 2146300"/>
              <a:gd name="connsiteX3-7" fmla="*/ 3213100 w 3213100"/>
              <a:gd name="connsiteY3-8" fmla="*/ 406400 h 2146300"/>
              <a:gd name="connsiteX4-9" fmla="*/ 2794000 w 3213100"/>
              <a:gd name="connsiteY4-10" fmla="*/ 1028700 h 2146300"/>
              <a:gd name="connsiteX5-11" fmla="*/ 2794000 w 3213100"/>
              <a:gd name="connsiteY5-12" fmla="*/ 800100 h 2146300"/>
              <a:gd name="connsiteX6-13" fmla="*/ 0 w 3213100"/>
              <a:gd name="connsiteY6-14" fmla="*/ 2146300 h 2146300"/>
              <a:gd name="connsiteX0-15" fmla="*/ 0 w 3213100"/>
              <a:gd name="connsiteY0-16" fmla="*/ 2146300 h 2146300"/>
              <a:gd name="connsiteX1-17" fmla="*/ 2667000 w 3213100"/>
              <a:gd name="connsiteY1-18" fmla="*/ 279400 h 2146300"/>
              <a:gd name="connsiteX2-19" fmla="*/ 2667000 w 3213100"/>
              <a:gd name="connsiteY2-20" fmla="*/ 0 h 2146300"/>
              <a:gd name="connsiteX3-21" fmla="*/ 3213100 w 3213100"/>
              <a:gd name="connsiteY3-22" fmla="*/ 406400 h 2146300"/>
              <a:gd name="connsiteX4-23" fmla="*/ 2794000 w 3213100"/>
              <a:gd name="connsiteY4-24" fmla="*/ 1028700 h 2146300"/>
              <a:gd name="connsiteX5-25" fmla="*/ 2794000 w 3213100"/>
              <a:gd name="connsiteY5-26" fmla="*/ 800100 h 2146300"/>
              <a:gd name="connsiteX6-27" fmla="*/ 0 w 3213100"/>
              <a:gd name="connsiteY6-28" fmla="*/ 2146300 h 2146300"/>
              <a:gd name="connsiteX0-29" fmla="*/ 0 w 3213100"/>
              <a:gd name="connsiteY0-30" fmla="*/ 2146300 h 2146300"/>
              <a:gd name="connsiteX1-31" fmla="*/ 2667000 w 3213100"/>
              <a:gd name="connsiteY1-32" fmla="*/ 279400 h 2146300"/>
              <a:gd name="connsiteX2-33" fmla="*/ 2667000 w 3213100"/>
              <a:gd name="connsiteY2-34" fmla="*/ 0 h 2146300"/>
              <a:gd name="connsiteX3-35" fmla="*/ 3213100 w 3213100"/>
              <a:gd name="connsiteY3-36" fmla="*/ 406400 h 2146300"/>
              <a:gd name="connsiteX4-37" fmla="*/ 2794000 w 3213100"/>
              <a:gd name="connsiteY4-38" fmla="*/ 1028700 h 2146300"/>
              <a:gd name="connsiteX5-39" fmla="*/ 2794000 w 3213100"/>
              <a:gd name="connsiteY5-40" fmla="*/ 800100 h 2146300"/>
              <a:gd name="connsiteX6-41" fmla="*/ 0 w 3213100"/>
              <a:gd name="connsiteY6-42" fmla="*/ 2146300 h 2146300"/>
              <a:gd name="connsiteX0-43" fmla="*/ 0 w 3213100"/>
              <a:gd name="connsiteY0-44" fmla="*/ 2146300 h 2146300"/>
              <a:gd name="connsiteX1-45" fmla="*/ 2667000 w 3213100"/>
              <a:gd name="connsiteY1-46" fmla="*/ 279400 h 2146300"/>
              <a:gd name="connsiteX2-47" fmla="*/ 2667000 w 3213100"/>
              <a:gd name="connsiteY2-48" fmla="*/ 0 h 2146300"/>
              <a:gd name="connsiteX3-49" fmla="*/ 3213100 w 3213100"/>
              <a:gd name="connsiteY3-50" fmla="*/ 406400 h 2146300"/>
              <a:gd name="connsiteX4-51" fmla="*/ 2794000 w 3213100"/>
              <a:gd name="connsiteY4-52" fmla="*/ 1028700 h 2146300"/>
              <a:gd name="connsiteX5-53" fmla="*/ 2794000 w 3213100"/>
              <a:gd name="connsiteY5-54" fmla="*/ 800100 h 2146300"/>
              <a:gd name="connsiteX6-55" fmla="*/ 0 w 3213100"/>
              <a:gd name="connsiteY6-56" fmla="*/ 2146300 h 2146300"/>
              <a:gd name="connsiteX0-57" fmla="*/ 0 w 3213100"/>
              <a:gd name="connsiteY0-58" fmla="*/ 2146300 h 2146300"/>
              <a:gd name="connsiteX1-59" fmla="*/ 2667000 w 3213100"/>
              <a:gd name="connsiteY1-60" fmla="*/ 279400 h 2146300"/>
              <a:gd name="connsiteX2-61" fmla="*/ 2667000 w 3213100"/>
              <a:gd name="connsiteY2-62" fmla="*/ 0 h 2146300"/>
              <a:gd name="connsiteX3-63" fmla="*/ 3213100 w 3213100"/>
              <a:gd name="connsiteY3-64" fmla="*/ 406400 h 2146300"/>
              <a:gd name="connsiteX4-65" fmla="*/ 2794000 w 3213100"/>
              <a:gd name="connsiteY4-66" fmla="*/ 1028700 h 2146300"/>
              <a:gd name="connsiteX5-67" fmla="*/ 2794000 w 3213100"/>
              <a:gd name="connsiteY5-68" fmla="*/ 800100 h 2146300"/>
              <a:gd name="connsiteX6-69" fmla="*/ 0 w 3213100"/>
              <a:gd name="connsiteY6-70" fmla="*/ 2146300 h 2146300"/>
              <a:gd name="connsiteX0-71" fmla="*/ 0 w 2377840"/>
              <a:gd name="connsiteY0-72" fmla="*/ 2791247 h 2791247"/>
              <a:gd name="connsiteX1-73" fmla="*/ 1831740 w 2377840"/>
              <a:gd name="connsiteY1-74" fmla="*/ 279400 h 2791247"/>
              <a:gd name="connsiteX2-75" fmla="*/ 1831740 w 2377840"/>
              <a:gd name="connsiteY2-76" fmla="*/ 0 h 2791247"/>
              <a:gd name="connsiteX3-77" fmla="*/ 2377840 w 2377840"/>
              <a:gd name="connsiteY3-78" fmla="*/ 406400 h 2791247"/>
              <a:gd name="connsiteX4-79" fmla="*/ 1958740 w 2377840"/>
              <a:gd name="connsiteY4-80" fmla="*/ 1028700 h 2791247"/>
              <a:gd name="connsiteX5-81" fmla="*/ 1958740 w 2377840"/>
              <a:gd name="connsiteY5-82" fmla="*/ 800100 h 2791247"/>
              <a:gd name="connsiteX6-83" fmla="*/ 0 w 2377840"/>
              <a:gd name="connsiteY6-84" fmla="*/ 2791247 h 2791247"/>
              <a:gd name="connsiteX0-85" fmla="*/ 30974 w 2408814"/>
              <a:gd name="connsiteY0-86" fmla="*/ 2791247 h 2791247"/>
              <a:gd name="connsiteX1-87" fmla="*/ 1862714 w 2408814"/>
              <a:gd name="connsiteY1-88" fmla="*/ 279400 h 2791247"/>
              <a:gd name="connsiteX2-89" fmla="*/ 1862714 w 2408814"/>
              <a:gd name="connsiteY2-90" fmla="*/ 0 h 2791247"/>
              <a:gd name="connsiteX3-91" fmla="*/ 2408814 w 2408814"/>
              <a:gd name="connsiteY3-92" fmla="*/ 406400 h 2791247"/>
              <a:gd name="connsiteX4-93" fmla="*/ 1989714 w 2408814"/>
              <a:gd name="connsiteY4-94" fmla="*/ 1028700 h 2791247"/>
              <a:gd name="connsiteX5-95" fmla="*/ 1989714 w 2408814"/>
              <a:gd name="connsiteY5-96" fmla="*/ 800100 h 2791247"/>
              <a:gd name="connsiteX6-97" fmla="*/ 30974 w 2408814"/>
              <a:gd name="connsiteY6-98" fmla="*/ 2791247 h 2791247"/>
              <a:gd name="connsiteX0-99" fmla="*/ 30974 w 2408814"/>
              <a:gd name="connsiteY0-100" fmla="*/ 2791247 h 2791247"/>
              <a:gd name="connsiteX1-101" fmla="*/ 1862714 w 2408814"/>
              <a:gd name="connsiteY1-102" fmla="*/ 279400 h 2791247"/>
              <a:gd name="connsiteX2-103" fmla="*/ 1862714 w 2408814"/>
              <a:gd name="connsiteY2-104" fmla="*/ 0 h 2791247"/>
              <a:gd name="connsiteX3-105" fmla="*/ 2408814 w 2408814"/>
              <a:gd name="connsiteY3-106" fmla="*/ 406400 h 2791247"/>
              <a:gd name="connsiteX4-107" fmla="*/ 1989714 w 2408814"/>
              <a:gd name="connsiteY4-108" fmla="*/ 1028700 h 2791247"/>
              <a:gd name="connsiteX5-109" fmla="*/ 1989714 w 2408814"/>
              <a:gd name="connsiteY5-110" fmla="*/ 800100 h 2791247"/>
              <a:gd name="connsiteX6-111" fmla="*/ 30974 w 2408814"/>
              <a:gd name="connsiteY6-112" fmla="*/ 2791247 h 2791247"/>
              <a:gd name="connsiteX0-113" fmla="*/ 30974 w 2408814"/>
              <a:gd name="connsiteY0-114" fmla="*/ 2791247 h 2791247"/>
              <a:gd name="connsiteX1-115" fmla="*/ 1862714 w 2408814"/>
              <a:gd name="connsiteY1-116" fmla="*/ 279400 h 2791247"/>
              <a:gd name="connsiteX2-117" fmla="*/ 1862714 w 2408814"/>
              <a:gd name="connsiteY2-118" fmla="*/ 0 h 2791247"/>
              <a:gd name="connsiteX3-119" fmla="*/ 2408814 w 2408814"/>
              <a:gd name="connsiteY3-120" fmla="*/ 406400 h 2791247"/>
              <a:gd name="connsiteX4-121" fmla="*/ 1989714 w 2408814"/>
              <a:gd name="connsiteY4-122" fmla="*/ 1028700 h 2791247"/>
              <a:gd name="connsiteX5-123" fmla="*/ 1989714 w 2408814"/>
              <a:gd name="connsiteY5-124" fmla="*/ 800100 h 2791247"/>
              <a:gd name="connsiteX6-125" fmla="*/ 30974 w 2408814"/>
              <a:gd name="connsiteY6-126" fmla="*/ 2791247 h 2791247"/>
              <a:gd name="connsiteX0-127" fmla="*/ 28845 w 2406685"/>
              <a:gd name="connsiteY0-128" fmla="*/ 2791247 h 2791247"/>
              <a:gd name="connsiteX1-129" fmla="*/ 1860585 w 2406685"/>
              <a:gd name="connsiteY1-130" fmla="*/ 279400 h 2791247"/>
              <a:gd name="connsiteX2-131" fmla="*/ 1860585 w 2406685"/>
              <a:gd name="connsiteY2-132" fmla="*/ 0 h 2791247"/>
              <a:gd name="connsiteX3-133" fmla="*/ 2406685 w 2406685"/>
              <a:gd name="connsiteY3-134" fmla="*/ 406400 h 2791247"/>
              <a:gd name="connsiteX4-135" fmla="*/ 1987585 w 2406685"/>
              <a:gd name="connsiteY4-136" fmla="*/ 1028700 h 2791247"/>
              <a:gd name="connsiteX5-137" fmla="*/ 1987585 w 2406685"/>
              <a:gd name="connsiteY5-138" fmla="*/ 800100 h 2791247"/>
              <a:gd name="connsiteX6-139" fmla="*/ 28845 w 2406685"/>
              <a:gd name="connsiteY6-140" fmla="*/ 2791247 h 2791247"/>
              <a:gd name="connsiteX0-141" fmla="*/ 28845 w 2406685"/>
              <a:gd name="connsiteY0-142" fmla="*/ 2791247 h 2791247"/>
              <a:gd name="connsiteX1-143" fmla="*/ 1860585 w 2406685"/>
              <a:gd name="connsiteY1-144" fmla="*/ 279400 h 2791247"/>
              <a:gd name="connsiteX2-145" fmla="*/ 1860585 w 2406685"/>
              <a:gd name="connsiteY2-146" fmla="*/ 0 h 2791247"/>
              <a:gd name="connsiteX3-147" fmla="*/ 2406685 w 2406685"/>
              <a:gd name="connsiteY3-148" fmla="*/ 406400 h 2791247"/>
              <a:gd name="connsiteX4-149" fmla="*/ 1987585 w 2406685"/>
              <a:gd name="connsiteY4-150" fmla="*/ 1028700 h 2791247"/>
              <a:gd name="connsiteX5-151" fmla="*/ 1892429 w 2406685"/>
              <a:gd name="connsiteY5-152" fmla="*/ 793756 h 2791247"/>
              <a:gd name="connsiteX6-153" fmla="*/ 28845 w 2406685"/>
              <a:gd name="connsiteY6-154" fmla="*/ 2791247 h 2791247"/>
              <a:gd name="connsiteX0-155" fmla="*/ 28845 w 2406685"/>
              <a:gd name="connsiteY0-156" fmla="*/ 2791247 h 2791247"/>
              <a:gd name="connsiteX1-157" fmla="*/ 1860585 w 2406685"/>
              <a:gd name="connsiteY1-158" fmla="*/ 279400 h 2791247"/>
              <a:gd name="connsiteX2-159" fmla="*/ 1860585 w 2406685"/>
              <a:gd name="connsiteY2-160" fmla="*/ 0 h 2791247"/>
              <a:gd name="connsiteX3-161" fmla="*/ 2406685 w 2406685"/>
              <a:gd name="connsiteY3-162" fmla="*/ 406400 h 2791247"/>
              <a:gd name="connsiteX4-163" fmla="*/ 1917804 w 2406685"/>
              <a:gd name="connsiteY4-164" fmla="*/ 1066763 h 2791247"/>
              <a:gd name="connsiteX5-165" fmla="*/ 1892429 w 2406685"/>
              <a:gd name="connsiteY5-166" fmla="*/ 793756 h 2791247"/>
              <a:gd name="connsiteX6-167" fmla="*/ 28845 w 2406685"/>
              <a:gd name="connsiteY6-168" fmla="*/ 2791247 h 2791247"/>
              <a:gd name="connsiteX0-169" fmla="*/ 28845 w 2406685"/>
              <a:gd name="connsiteY0-170" fmla="*/ 2791247 h 2791247"/>
              <a:gd name="connsiteX1-171" fmla="*/ 1860585 w 2406685"/>
              <a:gd name="connsiteY1-172" fmla="*/ 279400 h 2791247"/>
              <a:gd name="connsiteX2-173" fmla="*/ 1860585 w 2406685"/>
              <a:gd name="connsiteY2-174" fmla="*/ 0 h 2791247"/>
              <a:gd name="connsiteX3-175" fmla="*/ 2406685 w 2406685"/>
              <a:gd name="connsiteY3-176" fmla="*/ 406400 h 2791247"/>
              <a:gd name="connsiteX4-177" fmla="*/ 1924148 w 2406685"/>
              <a:gd name="connsiteY4-178" fmla="*/ 1104825 h 2791247"/>
              <a:gd name="connsiteX5-179" fmla="*/ 1892429 w 2406685"/>
              <a:gd name="connsiteY5-180" fmla="*/ 793756 h 2791247"/>
              <a:gd name="connsiteX6-181" fmla="*/ 28845 w 2406685"/>
              <a:gd name="connsiteY6-182" fmla="*/ 2791247 h 2791247"/>
              <a:gd name="connsiteX0-183" fmla="*/ 28845 w 2520872"/>
              <a:gd name="connsiteY0-184" fmla="*/ 2791247 h 2791247"/>
              <a:gd name="connsiteX1-185" fmla="*/ 1860585 w 2520872"/>
              <a:gd name="connsiteY1-186" fmla="*/ 279400 h 2791247"/>
              <a:gd name="connsiteX2-187" fmla="*/ 1860585 w 2520872"/>
              <a:gd name="connsiteY2-188" fmla="*/ 0 h 2791247"/>
              <a:gd name="connsiteX3-189" fmla="*/ 2520872 w 2520872"/>
              <a:gd name="connsiteY3-190" fmla="*/ 450806 h 2791247"/>
              <a:gd name="connsiteX4-191" fmla="*/ 1924148 w 2520872"/>
              <a:gd name="connsiteY4-192" fmla="*/ 1104825 h 2791247"/>
              <a:gd name="connsiteX5-193" fmla="*/ 1892429 w 2520872"/>
              <a:gd name="connsiteY5-194" fmla="*/ 793756 h 2791247"/>
              <a:gd name="connsiteX6-195" fmla="*/ 28845 w 2520872"/>
              <a:gd name="connsiteY6-196" fmla="*/ 2791247 h 2791247"/>
              <a:gd name="connsiteX0-197" fmla="*/ 28845 w 2520872"/>
              <a:gd name="connsiteY0-198" fmla="*/ 2791247 h 2791247"/>
              <a:gd name="connsiteX1-199" fmla="*/ 1860585 w 2520872"/>
              <a:gd name="connsiteY1-200" fmla="*/ 279400 h 2791247"/>
              <a:gd name="connsiteX2-201" fmla="*/ 1860585 w 2520872"/>
              <a:gd name="connsiteY2-202" fmla="*/ 0 h 2791247"/>
              <a:gd name="connsiteX3-203" fmla="*/ 2520872 w 2520872"/>
              <a:gd name="connsiteY3-204" fmla="*/ 450806 h 2791247"/>
              <a:gd name="connsiteX4-205" fmla="*/ 1886086 w 2520872"/>
              <a:gd name="connsiteY4-206" fmla="*/ 1079450 h 2791247"/>
              <a:gd name="connsiteX5-207" fmla="*/ 1892429 w 2520872"/>
              <a:gd name="connsiteY5-208" fmla="*/ 793756 h 2791247"/>
              <a:gd name="connsiteX6-209" fmla="*/ 28845 w 2520872"/>
              <a:gd name="connsiteY6-210" fmla="*/ 2791247 h 2791247"/>
              <a:gd name="connsiteX0-211" fmla="*/ 28845 w 2520872"/>
              <a:gd name="connsiteY0-212" fmla="*/ 2791247 h 2791247"/>
              <a:gd name="connsiteX1-213" fmla="*/ 1860585 w 2520872"/>
              <a:gd name="connsiteY1-214" fmla="*/ 279400 h 2791247"/>
              <a:gd name="connsiteX2-215" fmla="*/ 1860585 w 2520872"/>
              <a:gd name="connsiteY2-216" fmla="*/ 0 h 2791247"/>
              <a:gd name="connsiteX3-217" fmla="*/ 2520872 w 2520872"/>
              <a:gd name="connsiteY3-218" fmla="*/ 450806 h 2791247"/>
              <a:gd name="connsiteX4-219" fmla="*/ 1886086 w 2520872"/>
              <a:gd name="connsiteY4-220" fmla="*/ 1098482 h 2791247"/>
              <a:gd name="connsiteX5-221" fmla="*/ 1892429 w 2520872"/>
              <a:gd name="connsiteY5-222" fmla="*/ 793756 h 2791247"/>
              <a:gd name="connsiteX6-223" fmla="*/ 28845 w 2520872"/>
              <a:gd name="connsiteY6-224" fmla="*/ 2791247 h 2791247"/>
              <a:gd name="connsiteX0-225" fmla="*/ 28845 w 2520872"/>
              <a:gd name="connsiteY0-226" fmla="*/ 2791247 h 2791247"/>
              <a:gd name="connsiteX1-227" fmla="*/ 1860585 w 2520872"/>
              <a:gd name="connsiteY1-228" fmla="*/ 279400 h 2791247"/>
              <a:gd name="connsiteX2-229" fmla="*/ 1860585 w 2520872"/>
              <a:gd name="connsiteY2-230" fmla="*/ 0 h 2791247"/>
              <a:gd name="connsiteX3-231" fmla="*/ 2520872 w 2520872"/>
              <a:gd name="connsiteY3-232" fmla="*/ 450806 h 2791247"/>
              <a:gd name="connsiteX4-233" fmla="*/ 1898774 w 2520872"/>
              <a:gd name="connsiteY4-234" fmla="*/ 1104826 h 2791247"/>
              <a:gd name="connsiteX5-235" fmla="*/ 1892429 w 2520872"/>
              <a:gd name="connsiteY5-236" fmla="*/ 793756 h 2791247"/>
              <a:gd name="connsiteX6-237" fmla="*/ 28845 w 2520872"/>
              <a:gd name="connsiteY6-238" fmla="*/ 2791247 h 2791247"/>
              <a:gd name="connsiteX0-239" fmla="*/ 28845 w 2520872"/>
              <a:gd name="connsiteY0-240" fmla="*/ 2791247 h 2791247"/>
              <a:gd name="connsiteX1-241" fmla="*/ 1860585 w 2520872"/>
              <a:gd name="connsiteY1-242" fmla="*/ 279400 h 2791247"/>
              <a:gd name="connsiteX2-243" fmla="*/ 1860585 w 2520872"/>
              <a:gd name="connsiteY2-244" fmla="*/ 0 h 2791247"/>
              <a:gd name="connsiteX3-245" fmla="*/ 2520872 w 2520872"/>
              <a:gd name="connsiteY3-246" fmla="*/ 450806 h 2791247"/>
              <a:gd name="connsiteX4-247" fmla="*/ 1898774 w 2520872"/>
              <a:gd name="connsiteY4-248" fmla="*/ 1104826 h 2791247"/>
              <a:gd name="connsiteX5-249" fmla="*/ 1892429 w 2520872"/>
              <a:gd name="connsiteY5-250" fmla="*/ 793756 h 2791247"/>
              <a:gd name="connsiteX6-251" fmla="*/ 28845 w 2520872"/>
              <a:gd name="connsiteY6-252" fmla="*/ 2791247 h 2791247"/>
              <a:gd name="connsiteX0-253" fmla="*/ 54202 w 2546229"/>
              <a:gd name="connsiteY0-254" fmla="*/ 2791247 h 2791247"/>
              <a:gd name="connsiteX1-255" fmla="*/ 1885942 w 2546229"/>
              <a:gd name="connsiteY1-256" fmla="*/ 279400 h 2791247"/>
              <a:gd name="connsiteX2-257" fmla="*/ 1885942 w 2546229"/>
              <a:gd name="connsiteY2-258" fmla="*/ 0 h 2791247"/>
              <a:gd name="connsiteX3-259" fmla="*/ 2546229 w 2546229"/>
              <a:gd name="connsiteY3-260" fmla="*/ 450806 h 2791247"/>
              <a:gd name="connsiteX4-261" fmla="*/ 1924131 w 2546229"/>
              <a:gd name="connsiteY4-262" fmla="*/ 1104826 h 2791247"/>
              <a:gd name="connsiteX5-263" fmla="*/ 1917786 w 2546229"/>
              <a:gd name="connsiteY5-264" fmla="*/ 793756 h 2791247"/>
              <a:gd name="connsiteX6-265" fmla="*/ 54202 w 2546229"/>
              <a:gd name="connsiteY6-266" fmla="*/ 2791247 h 2791247"/>
              <a:gd name="connsiteX0-267" fmla="*/ 33005 w 2525032"/>
              <a:gd name="connsiteY0-268" fmla="*/ 2791247 h 2791247"/>
              <a:gd name="connsiteX1-269" fmla="*/ 1864745 w 2525032"/>
              <a:gd name="connsiteY1-270" fmla="*/ 279400 h 2791247"/>
              <a:gd name="connsiteX2-271" fmla="*/ 1864745 w 2525032"/>
              <a:gd name="connsiteY2-272" fmla="*/ 0 h 2791247"/>
              <a:gd name="connsiteX3-273" fmla="*/ 2525032 w 2525032"/>
              <a:gd name="connsiteY3-274" fmla="*/ 450806 h 2791247"/>
              <a:gd name="connsiteX4-275" fmla="*/ 1902934 w 2525032"/>
              <a:gd name="connsiteY4-276" fmla="*/ 1104826 h 2791247"/>
              <a:gd name="connsiteX5-277" fmla="*/ 1896589 w 2525032"/>
              <a:gd name="connsiteY5-278" fmla="*/ 793756 h 2791247"/>
              <a:gd name="connsiteX6-279" fmla="*/ 33005 w 2525032"/>
              <a:gd name="connsiteY6-280" fmla="*/ 2791247 h 2791247"/>
              <a:gd name="connsiteX0-281" fmla="*/ 17588 w 2897981"/>
              <a:gd name="connsiteY0-282" fmla="*/ 2774284 h 2774284"/>
              <a:gd name="connsiteX1-283" fmla="*/ 2237694 w 2897981"/>
              <a:gd name="connsiteY1-284" fmla="*/ 279400 h 2774284"/>
              <a:gd name="connsiteX2-285" fmla="*/ 2237694 w 2897981"/>
              <a:gd name="connsiteY2-286" fmla="*/ 0 h 2774284"/>
              <a:gd name="connsiteX3-287" fmla="*/ 2897981 w 2897981"/>
              <a:gd name="connsiteY3-288" fmla="*/ 450806 h 2774284"/>
              <a:gd name="connsiteX4-289" fmla="*/ 2275883 w 2897981"/>
              <a:gd name="connsiteY4-290" fmla="*/ 1104826 h 2774284"/>
              <a:gd name="connsiteX5-291" fmla="*/ 2269538 w 2897981"/>
              <a:gd name="connsiteY5-292" fmla="*/ 793756 h 2774284"/>
              <a:gd name="connsiteX6-293" fmla="*/ 17588 w 2897981"/>
              <a:gd name="connsiteY6-294" fmla="*/ 2774284 h 2774284"/>
              <a:gd name="connsiteX0-295" fmla="*/ 17588 w 2897981"/>
              <a:gd name="connsiteY0-296" fmla="*/ 2774284 h 2774284"/>
              <a:gd name="connsiteX1-297" fmla="*/ 2237694 w 2897981"/>
              <a:gd name="connsiteY1-298" fmla="*/ 279400 h 2774284"/>
              <a:gd name="connsiteX2-299" fmla="*/ 2237694 w 2897981"/>
              <a:gd name="connsiteY2-300" fmla="*/ 0 h 2774284"/>
              <a:gd name="connsiteX3-301" fmla="*/ 2897981 w 2897981"/>
              <a:gd name="connsiteY3-302" fmla="*/ 450806 h 2774284"/>
              <a:gd name="connsiteX4-303" fmla="*/ 2275883 w 2897981"/>
              <a:gd name="connsiteY4-304" fmla="*/ 1104826 h 2774284"/>
              <a:gd name="connsiteX5-305" fmla="*/ 2269538 w 2897981"/>
              <a:gd name="connsiteY5-306" fmla="*/ 793756 h 2774284"/>
              <a:gd name="connsiteX6-307" fmla="*/ 17588 w 2897981"/>
              <a:gd name="connsiteY6-308" fmla="*/ 2774284 h 2774284"/>
              <a:gd name="connsiteX0-309" fmla="*/ 0 w 2880393"/>
              <a:gd name="connsiteY0-310" fmla="*/ 2774284 h 2774284"/>
              <a:gd name="connsiteX1-311" fmla="*/ 2220106 w 2880393"/>
              <a:gd name="connsiteY1-312" fmla="*/ 279400 h 2774284"/>
              <a:gd name="connsiteX2-313" fmla="*/ 2220106 w 2880393"/>
              <a:gd name="connsiteY2-314" fmla="*/ 0 h 2774284"/>
              <a:gd name="connsiteX3-315" fmla="*/ 2880393 w 2880393"/>
              <a:gd name="connsiteY3-316" fmla="*/ 450806 h 2774284"/>
              <a:gd name="connsiteX4-317" fmla="*/ 2258295 w 2880393"/>
              <a:gd name="connsiteY4-318" fmla="*/ 1104826 h 2774284"/>
              <a:gd name="connsiteX5-319" fmla="*/ 2251950 w 2880393"/>
              <a:gd name="connsiteY5-320" fmla="*/ 793756 h 2774284"/>
              <a:gd name="connsiteX6-321" fmla="*/ 0 w 2880393"/>
              <a:gd name="connsiteY6-322" fmla="*/ 2774284 h 2774284"/>
              <a:gd name="connsiteX0-323" fmla="*/ 0 w 2880393"/>
              <a:gd name="connsiteY0-324" fmla="*/ 2774284 h 2774284"/>
              <a:gd name="connsiteX1-325" fmla="*/ 2220106 w 2880393"/>
              <a:gd name="connsiteY1-326" fmla="*/ 279400 h 2774284"/>
              <a:gd name="connsiteX2-327" fmla="*/ 2220106 w 2880393"/>
              <a:gd name="connsiteY2-328" fmla="*/ 0 h 2774284"/>
              <a:gd name="connsiteX3-329" fmla="*/ 2880393 w 2880393"/>
              <a:gd name="connsiteY3-330" fmla="*/ 450806 h 2774284"/>
              <a:gd name="connsiteX4-331" fmla="*/ 2258295 w 2880393"/>
              <a:gd name="connsiteY4-332" fmla="*/ 1104826 h 2774284"/>
              <a:gd name="connsiteX5-333" fmla="*/ 2251950 w 2880393"/>
              <a:gd name="connsiteY5-334" fmla="*/ 793756 h 2774284"/>
              <a:gd name="connsiteX6-335" fmla="*/ 0 w 2880393"/>
              <a:gd name="connsiteY6-336" fmla="*/ 2774284 h 2774284"/>
              <a:gd name="connsiteX0-337" fmla="*/ 0 w 2880393"/>
              <a:gd name="connsiteY0-338" fmla="*/ 2774284 h 2774284"/>
              <a:gd name="connsiteX1-339" fmla="*/ 2220106 w 2880393"/>
              <a:gd name="connsiteY1-340" fmla="*/ 279400 h 2774284"/>
              <a:gd name="connsiteX2-341" fmla="*/ 2220106 w 2880393"/>
              <a:gd name="connsiteY2-342" fmla="*/ 0 h 2774284"/>
              <a:gd name="connsiteX3-343" fmla="*/ 2880393 w 2880393"/>
              <a:gd name="connsiteY3-344" fmla="*/ 450806 h 2774284"/>
              <a:gd name="connsiteX4-345" fmla="*/ 2258295 w 2880393"/>
              <a:gd name="connsiteY4-346" fmla="*/ 1104826 h 2774284"/>
              <a:gd name="connsiteX5-347" fmla="*/ 2251950 w 2880393"/>
              <a:gd name="connsiteY5-348" fmla="*/ 793756 h 2774284"/>
              <a:gd name="connsiteX6-349" fmla="*/ 0 w 2880393"/>
              <a:gd name="connsiteY6-350" fmla="*/ 2774284 h 2774284"/>
              <a:gd name="connsiteX0-351" fmla="*/ 0 w 2765321"/>
              <a:gd name="connsiteY0-352" fmla="*/ 2774284 h 2774284"/>
              <a:gd name="connsiteX1-353" fmla="*/ 2220106 w 2765321"/>
              <a:gd name="connsiteY1-354" fmla="*/ 279400 h 2774284"/>
              <a:gd name="connsiteX2-355" fmla="*/ 2220106 w 2765321"/>
              <a:gd name="connsiteY2-356" fmla="*/ 0 h 2774284"/>
              <a:gd name="connsiteX3-357" fmla="*/ 2765321 w 2765321"/>
              <a:gd name="connsiteY3-358" fmla="*/ 450806 h 2774284"/>
              <a:gd name="connsiteX4-359" fmla="*/ 2258295 w 2765321"/>
              <a:gd name="connsiteY4-360" fmla="*/ 1104826 h 2774284"/>
              <a:gd name="connsiteX5-361" fmla="*/ 2251950 w 2765321"/>
              <a:gd name="connsiteY5-362" fmla="*/ 793756 h 2774284"/>
              <a:gd name="connsiteX6-363" fmla="*/ 0 w 2765321"/>
              <a:gd name="connsiteY6-364" fmla="*/ 2774284 h 2774284"/>
              <a:gd name="connsiteX0-365" fmla="*/ 0 w 2621059"/>
              <a:gd name="connsiteY0-366" fmla="*/ 2774284 h 2774284"/>
              <a:gd name="connsiteX1-367" fmla="*/ 2220106 w 2621059"/>
              <a:gd name="connsiteY1-368" fmla="*/ 279400 h 2774284"/>
              <a:gd name="connsiteX2-369" fmla="*/ 2220106 w 2621059"/>
              <a:gd name="connsiteY2-370" fmla="*/ 0 h 2774284"/>
              <a:gd name="connsiteX3-371" fmla="*/ 2621059 w 2621059"/>
              <a:gd name="connsiteY3-372" fmla="*/ 450806 h 2774284"/>
              <a:gd name="connsiteX4-373" fmla="*/ 2258295 w 2621059"/>
              <a:gd name="connsiteY4-374" fmla="*/ 1104826 h 2774284"/>
              <a:gd name="connsiteX5-375" fmla="*/ 2251950 w 2621059"/>
              <a:gd name="connsiteY5-376" fmla="*/ 793756 h 2774284"/>
              <a:gd name="connsiteX6-377" fmla="*/ 0 w 2621059"/>
              <a:gd name="connsiteY6-378" fmla="*/ 2774284 h 2774284"/>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Lst>
            <a:rect l="l" t="t" r="r" b="b"/>
            <a:pathLst>
              <a:path w="2621059" h="2774284">
                <a:moveTo>
                  <a:pt x="0" y="2774284"/>
                </a:moveTo>
                <a:cubicBezTo>
                  <a:pt x="14399" y="2328646"/>
                  <a:pt x="454612" y="531684"/>
                  <a:pt x="2220106" y="279400"/>
                </a:cubicBezTo>
                <a:lnTo>
                  <a:pt x="2220106" y="0"/>
                </a:lnTo>
                <a:lnTo>
                  <a:pt x="2621059" y="450806"/>
                </a:lnTo>
                <a:lnTo>
                  <a:pt x="2258295" y="1104826"/>
                </a:lnTo>
                <a:lnTo>
                  <a:pt x="2251950" y="793756"/>
                </a:lnTo>
                <a:cubicBezTo>
                  <a:pt x="1134559" y="956583"/>
                  <a:pt x="366193" y="1801969"/>
                  <a:pt x="0" y="2774284"/>
                </a:cubicBezTo>
                <a:close/>
              </a:path>
            </a:pathLst>
          </a:custGeom>
          <a:solidFill>
            <a:srgbClr val="FF00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72823" tIns="36411" rIns="72823" bIns="36411" anchor="ctr"/>
          <a:lstStyle/>
          <a:p>
            <a:pPr algn="ctr" defTabSz="546100" eaLnBrk="0" fontAlgn="base" hangingPunct="0">
              <a:spcBef>
                <a:spcPct val="0"/>
              </a:spcBef>
              <a:spcAft>
                <a:spcPct val="0"/>
              </a:spcAft>
              <a:defRPr/>
            </a:pPr>
            <a:endParaRPr lang="zh-CN" altLang="en-US" sz="1100" dirty="0">
              <a:solidFill>
                <a:prstClr val="white"/>
              </a:solidFill>
            </a:endParaRPr>
          </a:p>
        </p:txBody>
      </p:sp>
      <p:sp>
        <p:nvSpPr>
          <p:cNvPr id="4" name="文本框 3"/>
          <p:cNvSpPr txBox="1"/>
          <p:nvPr/>
        </p:nvSpPr>
        <p:spPr>
          <a:xfrm>
            <a:off x="4081611" y="3026191"/>
            <a:ext cx="1821575" cy="458254"/>
          </a:xfrm>
          <a:prstGeom prst="rect">
            <a:avLst/>
          </a:prstGeom>
          <a:noFill/>
        </p:spPr>
        <p:txBody>
          <a:bodyPr wrap="square" lIns="72823" tIns="36411" rIns="72823" bIns="36411" rtlCol="0">
            <a:spAutoFit/>
          </a:bodyPr>
          <a:lstStyle/>
          <a:p>
            <a:r>
              <a:rPr lang="zh-CN" altLang="en-US" sz="2500" b="1" dirty="0">
                <a:solidFill>
                  <a:srgbClr val="FF0000"/>
                </a:solidFill>
              </a:rPr>
              <a:t>一览表预览</a:t>
            </a:r>
            <a:endParaRPr lang="zh-CN" altLang="en-US" sz="2500" b="1" dirty="0">
              <a:solidFill>
                <a:srgbClr val="FF0000"/>
              </a:solidFill>
            </a:endParaRPr>
          </a:p>
        </p:txBody>
      </p:sp>
    </p:spTree>
  </p:cSld>
  <p:clrMapOvr>
    <a:masterClrMapping/>
  </p:clrMapOvr>
  <mc:AlternateContent xmlns:mc="http://schemas.openxmlformats.org/markup-compatibility/2006">
    <mc:Choice xmlns:p14="http://schemas.microsoft.com/office/powerpoint/2010/main" Requires="p14">
      <p:transition spd="slow" p14:dur="1600" advTm="10000">
        <p14:gallery dir="l"/>
      </p:transition>
    </mc:Choice>
    <mc:Fallback>
      <p:transition spd="slow" advTm="10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par>
                                <p:cTn id="8" presetID="22" presetClass="entr" presetSubtype="1"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wipe(up)">
                                      <p:cBhvr>
                                        <p:cTn id="10"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ldLvl="0" animBg="1"/>
      <p:bldP spid="6" grpId="0" bldLvl="0" animBg="1"/>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 name="Parallelogram 13"/>
          <p:cNvSpPr/>
          <p:nvPr/>
        </p:nvSpPr>
        <p:spPr>
          <a:xfrm>
            <a:off x="2499" y="194559"/>
            <a:ext cx="575457" cy="435044"/>
          </a:xfrm>
          <a:custGeom>
            <a:avLst/>
            <a:gdLst>
              <a:gd name="connsiteX0" fmla="*/ 0 w 2222628"/>
              <a:gd name="connsiteY0" fmla="*/ 964353 h 964353"/>
              <a:gd name="connsiteX1" fmla="*/ 505504 w 2222628"/>
              <a:gd name="connsiteY1" fmla="*/ 0 h 964353"/>
              <a:gd name="connsiteX2" fmla="*/ 2222628 w 2222628"/>
              <a:gd name="connsiteY2" fmla="*/ 0 h 964353"/>
              <a:gd name="connsiteX3" fmla="*/ 1717124 w 2222628"/>
              <a:gd name="connsiteY3" fmla="*/ 964353 h 964353"/>
              <a:gd name="connsiteX4" fmla="*/ 0 w 2222628"/>
              <a:gd name="connsiteY4" fmla="*/ 964353 h 964353"/>
              <a:gd name="connsiteX0-1" fmla="*/ 0 w 2222628"/>
              <a:gd name="connsiteY0-2" fmla="*/ 964353 h 964353"/>
              <a:gd name="connsiteX1-3" fmla="*/ 19729 w 2222628"/>
              <a:gd name="connsiteY1-4" fmla="*/ 0 h 964353"/>
              <a:gd name="connsiteX2-5" fmla="*/ 2222628 w 2222628"/>
              <a:gd name="connsiteY2-6" fmla="*/ 0 h 964353"/>
              <a:gd name="connsiteX3-7" fmla="*/ 1717124 w 2222628"/>
              <a:gd name="connsiteY3-8" fmla="*/ 964353 h 964353"/>
              <a:gd name="connsiteX4-9" fmla="*/ 0 w 2222628"/>
              <a:gd name="connsiteY4-10" fmla="*/ 964353 h 964353"/>
              <a:gd name="connsiteX0-11" fmla="*/ 0 w 2222628"/>
              <a:gd name="connsiteY0-12" fmla="*/ 964353 h 964353"/>
              <a:gd name="connsiteX1-13" fmla="*/ 679 w 2222628"/>
              <a:gd name="connsiteY1-14" fmla="*/ 0 h 964353"/>
              <a:gd name="connsiteX2-15" fmla="*/ 2222628 w 2222628"/>
              <a:gd name="connsiteY2-16" fmla="*/ 0 h 964353"/>
              <a:gd name="connsiteX3-17" fmla="*/ 1717124 w 2222628"/>
              <a:gd name="connsiteY3-18" fmla="*/ 964353 h 964353"/>
              <a:gd name="connsiteX4-19" fmla="*/ 0 w 2222628"/>
              <a:gd name="connsiteY4-20" fmla="*/ 964353 h 964353"/>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2222628" h="964353">
                <a:moveTo>
                  <a:pt x="0" y="964353"/>
                </a:moveTo>
                <a:cubicBezTo>
                  <a:pt x="226" y="642902"/>
                  <a:pt x="453" y="321451"/>
                  <a:pt x="679" y="0"/>
                </a:cubicBezTo>
                <a:lnTo>
                  <a:pt x="2222628" y="0"/>
                </a:lnTo>
                <a:lnTo>
                  <a:pt x="1717124" y="964353"/>
                </a:lnTo>
                <a:lnTo>
                  <a:pt x="0" y="964353"/>
                </a:lnTo>
                <a:close/>
              </a:path>
            </a:pathLst>
          </a:custGeom>
          <a:solidFill>
            <a:srgbClr val="09425E"/>
          </a:solidFill>
          <a:ln>
            <a:noFill/>
          </a:ln>
        </p:spPr>
        <p:style>
          <a:lnRef idx="2">
            <a:schemeClr val="accent1">
              <a:shade val="50000"/>
            </a:schemeClr>
          </a:lnRef>
          <a:fillRef idx="1">
            <a:schemeClr val="accent1"/>
          </a:fillRef>
          <a:effectRef idx="0">
            <a:schemeClr val="accent1"/>
          </a:effectRef>
          <a:fontRef idx="minor">
            <a:schemeClr val="lt1"/>
          </a:fontRef>
        </p:style>
        <p:txBody>
          <a:bodyPr lIns="72823" tIns="36411" rIns="72823" bIns="36411" rtlCol="0" anchor="ctr"/>
          <a:lstStyle/>
          <a:p>
            <a:pPr algn="ctr"/>
            <a:endParaRPr lang="en-GB">
              <a:solidFill>
                <a:schemeClr val="tx1">
                  <a:lumMod val="65000"/>
                  <a:lumOff val="35000"/>
                </a:schemeClr>
              </a:solidFill>
            </a:endParaRPr>
          </a:p>
        </p:txBody>
      </p:sp>
      <p:sp>
        <p:nvSpPr>
          <p:cNvPr id="7" name="文本框 6"/>
          <p:cNvSpPr txBox="1"/>
          <p:nvPr/>
        </p:nvSpPr>
        <p:spPr>
          <a:xfrm>
            <a:off x="2715204" y="2725137"/>
            <a:ext cx="3859445" cy="735253"/>
          </a:xfrm>
          <a:prstGeom prst="rect">
            <a:avLst/>
          </a:prstGeom>
          <a:noFill/>
        </p:spPr>
        <p:txBody>
          <a:bodyPr wrap="square" lIns="72823" tIns="36411" rIns="72823" bIns="36411" rtlCol="0">
            <a:spAutoFit/>
          </a:bodyPr>
          <a:lstStyle/>
          <a:p>
            <a:r>
              <a:rPr lang="zh-CN" altLang="en-US" sz="4300" b="1" dirty="0">
                <a:solidFill>
                  <a:schemeClr val="accent1"/>
                </a:solidFill>
                <a:effectLst>
                  <a:outerShdw blurRad="38100" dist="25400" dir="5400000" algn="ctr" rotWithShape="0">
                    <a:srgbClr val="6E747A">
                      <a:alpha val="43000"/>
                    </a:srgbClr>
                  </a:outerShdw>
                </a:effectLst>
              </a:rPr>
              <a:t>单位申报系统</a:t>
            </a:r>
            <a:endParaRPr lang="zh-CN" altLang="en-US" sz="4300" b="1" dirty="0">
              <a:solidFill>
                <a:schemeClr val="accent1"/>
              </a:solidFill>
              <a:effectLst>
                <a:outerShdw blurRad="38100" dist="25400" dir="5400000" algn="ctr" rotWithShape="0">
                  <a:srgbClr val="6E747A">
                    <a:alpha val="43000"/>
                  </a:srgbClr>
                </a:outerShdw>
              </a:effectLst>
            </a:endParaRPr>
          </a:p>
        </p:txBody>
      </p:sp>
    </p:spTree>
  </p:cSld>
  <p:clrMapOvr>
    <a:masterClrMapping/>
  </p:clrMapOvr>
  <mc:AlternateContent xmlns:mc="http://schemas.openxmlformats.org/markup-compatibility/2006">
    <mc:Choice xmlns:p14="http://schemas.microsoft.com/office/powerpoint/2010/main" Requires="p14">
      <p:transition spd="slow" p14:dur="1600" advTm="10000">
        <p14:gallery dir="l"/>
      </p:transition>
    </mc:Choice>
    <mc:Fallback>
      <p:transition spd="slow" advTm="10000">
        <p:fade/>
      </p:transition>
    </mc:Fallback>
  </mc:AlternateContent>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 name="Picture 3"/>
          <p:cNvPicPr>
            <a:picLocks noChangeAspect="1" noChangeArrowheads="1"/>
          </p:cNvPicPr>
          <p:nvPr/>
        </p:nvPicPr>
        <p:blipFill>
          <a:blip r:embed="rId1" cstate="print">
            <a:extLst>
              <a:ext uri="{28A0092B-C50C-407E-A947-70E740481C1C}">
                <a14:useLocalDpi xmlns:a14="http://schemas.microsoft.com/office/drawing/2010/main" val="0"/>
              </a:ext>
            </a:extLst>
          </a:blip>
          <a:srcRect/>
          <a:stretch>
            <a:fillRect/>
          </a:stretch>
        </p:blipFill>
        <p:spPr bwMode="auto">
          <a:xfrm>
            <a:off x="344989" y="312494"/>
            <a:ext cx="8412932" cy="62161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椭圆 1"/>
          <p:cNvSpPr/>
          <p:nvPr/>
        </p:nvSpPr>
        <p:spPr bwMode="auto">
          <a:xfrm>
            <a:off x="5456146" y="5934368"/>
            <a:ext cx="810091" cy="594280"/>
          </a:xfrm>
          <a:prstGeom prst="ellipse">
            <a:avLst/>
          </a:prstGeom>
          <a:noFill/>
          <a:ln w="50800" cap="flat" cmpd="sng" algn="ctr">
            <a:solidFill>
              <a:srgbClr val="FF0000"/>
            </a:solidFill>
            <a:prstDash val="solid"/>
            <a:round/>
            <a:headEnd type="none" w="med" len="med"/>
            <a:tailEnd type="none" w="med" len="med"/>
          </a:ln>
          <a:effectLst/>
        </p:spPr>
        <p:txBody>
          <a:bodyPr vert="horz" wrap="square" lIns="76801" tIns="38400" rIns="76801" bIns="38400" numCol="1" rtlCol="0" anchor="t" anchorCtr="0" compatLnSpc="1"/>
          <a:lstStyle/>
          <a:p>
            <a:pPr defTabSz="728345" fontAlgn="base">
              <a:spcBef>
                <a:spcPct val="0"/>
              </a:spcBef>
              <a:spcAft>
                <a:spcPct val="0"/>
              </a:spcAft>
            </a:pPr>
            <a:endParaRPr lang="zh-CN" altLang="en-US" sz="1500" dirty="0">
              <a:latin typeface="Arial" panose="020B0604020202020204"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withEffect">
                                  <p:stCondLst>
                                    <p:cond delay="0"/>
                                  </p:stCondLst>
                                  <p:childTnLst>
                                    <p:set>
                                      <p:cBhvr>
                                        <p:cTn id="6" dur="1" fill="hold">
                                          <p:stCondLst>
                                            <p:cond delay="0"/>
                                          </p:stCondLst>
                                        </p:cTn>
                                        <p:tgtEl>
                                          <p:spTgt spid="34"/>
                                        </p:tgtEl>
                                        <p:attrNameLst>
                                          <p:attrName>style.visibility</p:attrName>
                                        </p:attrNameLst>
                                      </p:cBhvr>
                                      <p:to>
                                        <p:strVal val="visible"/>
                                      </p:to>
                                    </p:set>
                                    <p:animEffect transition="in" filter="randombar(horizontal)">
                                      <p:cBhvr>
                                        <p:cTn id="7" dur="500"/>
                                        <p:tgtEl>
                                          <p:spTgt spid="34"/>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fade">
                                      <p:cBhvr>
                                        <p:cTn id="11"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ldLvl="0" animBg="1"/>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3" name="Picture 3"/>
          <p:cNvPicPr>
            <a:picLocks noChangeAspect="1" noChangeArrowheads="1"/>
          </p:cNvPicPr>
          <p:nvPr/>
        </p:nvPicPr>
        <p:blipFill>
          <a:blip r:embed="rId1" cstate="print">
            <a:extLst>
              <a:ext uri="{28A0092B-C50C-407E-A947-70E740481C1C}">
                <a14:useLocalDpi xmlns:a14="http://schemas.microsoft.com/office/drawing/2010/main" val="0"/>
              </a:ext>
            </a:extLst>
          </a:blip>
          <a:srcRect/>
          <a:stretch>
            <a:fillRect/>
          </a:stretch>
        </p:blipFill>
        <p:spPr bwMode="auto">
          <a:xfrm>
            <a:off x="5618713" y="131180"/>
            <a:ext cx="3069216" cy="615132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5" name="TextBox 34"/>
          <p:cNvSpPr txBox="1"/>
          <p:nvPr/>
        </p:nvSpPr>
        <p:spPr>
          <a:xfrm>
            <a:off x="148562" y="131260"/>
            <a:ext cx="5243463" cy="5952065"/>
          </a:xfrm>
          <a:prstGeom prst="rect">
            <a:avLst/>
          </a:prstGeom>
          <a:noFill/>
        </p:spPr>
        <p:txBody>
          <a:bodyPr wrap="square" lIns="72823" tIns="36411" rIns="72823" bIns="36411" rtlCol="0">
            <a:spAutoFit/>
          </a:bodyPr>
          <a:lstStyle/>
          <a:p>
            <a:pPr marL="409575" indent="-409575">
              <a:buAutoNum type="arabicPeriod"/>
            </a:pPr>
            <a:r>
              <a:rPr lang="zh-CN" altLang="en-US" sz="2500" dirty="0">
                <a:latin typeface="仿宋_GB2312" panose="02010609030101010101" charset="-122"/>
                <a:ea typeface="仿宋_GB2312" panose="02010609030101010101" charset="-122"/>
              </a:rPr>
              <a:t>带有红色*号的信息项必须填写</a:t>
            </a:r>
            <a:endParaRPr lang="en-US" altLang="zh-CN" sz="2500" dirty="0">
              <a:latin typeface="仿宋_GB2312" panose="02010609030101010101" charset="-122"/>
              <a:ea typeface="仿宋_GB2312" panose="02010609030101010101" charset="-122"/>
            </a:endParaRPr>
          </a:p>
          <a:p>
            <a:pPr marL="409575" indent="-409575">
              <a:buAutoNum type="arabicPeriod"/>
            </a:pPr>
            <a:r>
              <a:rPr lang="zh-CN" altLang="en-US" sz="2500" dirty="0">
                <a:solidFill>
                  <a:srgbClr val="FF0000"/>
                </a:solidFill>
                <a:latin typeface="仿宋_GB2312" panose="02010609030101010101" charset="-122"/>
                <a:ea typeface="仿宋_GB2312" panose="02010609030101010101" charset="-122"/>
              </a:rPr>
              <a:t>单位名称：与营业执照一致的单位全称，与公章一致</a:t>
            </a:r>
            <a:endParaRPr lang="zh-CN" altLang="en-US" sz="2500" dirty="0">
              <a:solidFill>
                <a:srgbClr val="FF0000"/>
              </a:solidFill>
              <a:latin typeface="仿宋_GB2312" panose="02010609030101010101" charset="-122"/>
              <a:ea typeface="仿宋_GB2312" panose="02010609030101010101" charset="-122"/>
            </a:endParaRPr>
          </a:p>
          <a:p>
            <a:pPr marL="409575" indent="-409575">
              <a:buAutoNum type="arabicPeriod"/>
            </a:pPr>
            <a:r>
              <a:rPr lang="zh-CN" altLang="en-US" sz="2500" dirty="0">
                <a:solidFill>
                  <a:srgbClr val="FF0000"/>
                </a:solidFill>
                <a:latin typeface="仿宋_GB2312" panose="02010609030101010101" charset="-122"/>
                <a:ea typeface="仿宋_GB2312" panose="02010609030101010101" charset="-122"/>
              </a:rPr>
              <a:t>所在地区：据实填写行政归属，在下拉菜单中选择</a:t>
            </a:r>
            <a:endParaRPr lang="en-US" altLang="zh-CN" sz="2500" dirty="0">
              <a:solidFill>
                <a:srgbClr val="FF0000"/>
              </a:solidFill>
              <a:latin typeface="仿宋_GB2312" panose="02010609030101010101" charset="-122"/>
              <a:ea typeface="仿宋_GB2312" panose="02010609030101010101" charset="-122"/>
            </a:endParaRPr>
          </a:p>
          <a:p>
            <a:pPr marL="409575" indent="-409575">
              <a:buAutoNum type="arabicPeriod"/>
            </a:pPr>
            <a:r>
              <a:rPr lang="zh-CN" altLang="en-US" sz="2500" dirty="0">
                <a:solidFill>
                  <a:srgbClr val="FF0000"/>
                </a:solidFill>
                <a:latin typeface="仿宋_GB2312" panose="02010609030101010101" charset="-122"/>
                <a:ea typeface="仿宋_GB2312" panose="02010609030101010101" charset="-122"/>
              </a:rPr>
              <a:t>市直单位选择“济宁市市本级</a:t>
            </a:r>
            <a:r>
              <a:rPr lang="en-US" altLang="zh-CN" sz="2500" dirty="0">
                <a:solidFill>
                  <a:srgbClr val="FF0000"/>
                </a:solidFill>
                <a:latin typeface="仿宋_GB2312" panose="02010609030101010101" charset="-122"/>
                <a:ea typeface="仿宋_GB2312" panose="02010609030101010101" charset="-122"/>
              </a:rPr>
              <a:t>”</a:t>
            </a:r>
            <a:r>
              <a:rPr lang="zh-CN" altLang="en-US" sz="2500" dirty="0">
                <a:solidFill>
                  <a:srgbClr val="FF0000"/>
                </a:solidFill>
                <a:latin typeface="仿宋_GB2312" panose="02010609030101010101" charset="-122"/>
                <a:ea typeface="仿宋_GB2312" panose="02010609030101010101" charset="-122"/>
              </a:rPr>
              <a:t>便于人事部门审核，便于单位申报人员查找</a:t>
            </a:r>
            <a:endParaRPr lang="en-US" altLang="zh-CN" sz="2500" dirty="0">
              <a:solidFill>
                <a:srgbClr val="FF0000"/>
              </a:solidFill>
              <a:latin typeface="仿宋_GB2312" panose="02010609030101010101" charset="-122"/>
              <a:ea typeface="仿宋_GB2312" panose="02010609030101010101" charset="-122"/>
            </a:endParaRPr>
          </a:p>
          <a:p>
            <a:pPr marL="409575" indent="-409575">
              <a:buAutoNum type="arabicPeriod"/>
            </a:pPr>
            <a:r>
              <a:rPr lang="zh-CN" altLang="en-US" sz="2500" dirty="0">
                <a:solidFill>
                  <a:srgbClr val="FF0000"/>
                </a:solidFill>
                <a:latin typeface="仿宋_GB2312" panose="02010609030101010101" charset="-122"/>
                <a:ea typeface="仿宋_GB2312" panose="02010609030101010101" charset="-122"/>
              </a:rPr>
              <a:t>固定电话：可填手机号，要求为山东省内移动或联通手机号，可用于单位密码找回</a:t>
            </a:r>
            <a:endParaRPr lang="en-US" altLang="zh-CN" sz="2500" dirty="0">
              <a:solidFill>
                <a:srgbClr val="FF0000"/>
              </a:solidFill>
              <a:latin typeface="仿宋_GB2312" panose="02010609030101010101" charset="-122"/>
              <a:ea typeface="仿宋_GB2312" panose="02010609030101010101" charset="-122"/>
            </a:endParaRPr>
          </a:p>
          <a:p>
            <a:pPr marL="409575" indent="-409575">
              <a:buAutoNum type="arabicPeriod"/>
            </a:pPr>
            <a:r>
              <a:rPr lang="zh-CN" altLang="en-US" sz="2500" dirty="0">
                <a:solidFill>
                  <a:srgbClr val="FF0000"/>
                </a:solidFill>
                <a:latin typeface="仿宋_GB2312" panose="02010609030101010101" charset="-122"/>
                <a:ea typeface="仿宋_GB2312" panose="02010609030101010101" charset="-122"/>
              </a:rPr>
              <a:t>登 录 名：</a:t>
            </a:r>
            <a:r>
              <a:rPr lang="en-US" altLang="zh-CN" sz="2500" dirty="0">
                <a:solidFill>
                  <a:srgbClr val="FF0000"/>
                </a:solidFill>
                <a:latin typeface="仿宋_GB2312" panose="02010609030101010101" charset="-122"/>
                <a:ea typeface="仿宋_GB2312" panose="02010609030101010101" charset="-122"/>
              </a:rPr>
              <a:t>6-20</a:t>
            </a:r>
            <a:r>
              <a:rPr lang="zh-CN" altLang="en-US" sz="2500" dirty="0">
                <a:solidFill>
                  <a:srgbClr val="FF0000"/>
                </a:solidFill>
                <a:latin typeface="仿宋_GB2312" panose="02010609030101010101" charset="-122"/>
                <a:ea typeface="仿宋_GB2312" panose="02010609030101010101" charset="-122"/>
              </a:rPr>
              <a:t>个字母等组合用于单位账号的登录</a:t>
            </a:r>
            <a:endParaRPr lang="zh-CN" altLang="en-US" sz="2500" dirty="0">
              <a:solidFill>
                <a:srgbClr val="FF0000"/>
              </a:solidFill>
              <a:latin typeface="仿宋_GB2312" panose="02010609030101010101" charset="-122"/>
              <a:ea typeface="仿宋_GB2312" panose="02010609030101010101" charset="-122"/>
            </a:endParaRPr>
          </a:p>
          <a:p>
            <a:endParaRPr lang="zh-CN" altLang="en-US" sz="2500" dirty="0">
              <a:solidFill>
                <a:srgbClr val="FF0000"/>
              </a:solidFill>
              <a:latin typeface="仿宋_GB2312" panose="02010609030101010101" charset="-122"/>
              <a:ea typeface="仿宋_GB2312" panose="02010609030101010101" charset="-122"/>
            </a:endParaRPr>
          </a:p>
          <a:p>
            <a:pPr marL="409575" indent="-409575"/>
            <a:endParaRPr lang="zh-CN" altLang="en-US" sz="2500" dirty="0">
              <a:latin typeface="仿宋_GB2312" panose="02010609030101010101" charset="-122"/>
              <a:ea typeface="仿宋_GB2312" panose="02010609030101010101"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5123"/>
                                        </p:tgtEl>
                                        <p:attrNameLst>
                                          <p:attrName>style.visibility</p:attrName>
                                        </p:attrNameLst>
                                      </p:cBhvr>
                                      <p:to>
                                        <p:strVal val="visible"/>
                                      </p:to>
                                    </p:set>
                                    <p:animEffect transition="in" filter="fade">
                                      <p:cBhvr>
                                        <p:cTn id="7" dur="500"/>
                                        <p:tgtEl>
                                          <p:spTgt spid="5123"/>
                                        </p:tgtEl>
                                      </p:cBhvr>
                                    </p:animEffect>
                                  </p:childTnLst>
                                </p:cTn>
                              </p:par>
                            </p:childTnLst>
                          </p:cTn>
                        </p:par>
                        <p:par>
                          <p:cTn id="8" fill="hold">
                            <p:stCondLst>
                              <p:cond delay="500"/>
                            </p:stCondLst>
                            <p:childTnLst>
                              <p:par>
                                <p:cTn id="9" presetID="14" presetClass="entr" presetSubtype="10" fill="hold" grpId="0" nodeType="afterEffect">
                                  <p:stCondLst>
                                    <p:cond delay="0"/>
                                  </p:stCondLst>
                                  <p:childTnLst>
                                    <p:set>
                                      <p:cBhvr>
                                        <p:cTn id="10" dur="1" fill="hold">
                                          <p:stCondLst>
                                            <p:cond delay="0"/>
                                          </p:stCondLst>
                                        </p:cTn>
                                        <p:tgtEl>
                                          <p:spTgt spid="35"/>
                                        </p:tgtEl>
                                        <p:attrNameLst>
                                          <p:attrName>style.visibility</p:attrName>
                                        </p:attrNameLst>
                                      </p:cBhvr>
                                      <p:to>
                                        <p:strVal val="visible"/>
                                      </p:to>
                                    </p:set>
                                    <p:animEffect transition="in" filter="randombar(horizontal)">
                                      <p:cBhvr>
                                        <p:cTn id="11"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2372924" y="642448"/>
            <a:ext cx="4120896" cy="5954839"/>
            <a:chOff x="5255" y="1067"/>
            <a:chExt cx="9126" cy="9890"/>
          </a:xfrm>
        </p:grpSpPr>
        <p:pic>
          <p:nvPicPr>
            <p:cNvPr id="5" name="Picture 2"/>
            <p:cNvPicPr>
              <a:picLocks noChangeAspect="1" noChangeArrowheads="1"/>
            </p:cNvPicPr>
            <p:nvPr/>
          </p:nvPicPr>
          <p:blipFill>
            <a:blip r:embed="rId1" cstate="print">
              <a:extLst>
                <a:ext uri="{28A0092B-C50C-407E-A947-70E740481C1C}">
                  <a14:useLocalDpi xmlns:a14="http://schemas.microsoft.com/office/drawing/2010/main" val="0"/>
                </a:ext>
              </a:extLst>
            </a:blip>
            <a:srcRect b="-6842"/>
            <a:stretch>
              <a:fillRect/>
            </a:stretch>
          </p:blipFill>
          <p:spPr bwMode="auto">
            <a:xfrm>
              <a:off x="5255" y="1067"/>
              <a:ext cx="9126" cy="98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文本框 1"/>
            <p:cNvSpPr txBox="1"/>
            <p:nvPr/>
          </p:nvSpPr>
          <p:spPr>
            <a:xfrm>
              <a:off x="8622" y="7572"/>
              <a:ext cx="3686" cy="613"/>
            </a:xfrm>
            <a:prstGeom prst="rect">
              <a:avLst/>
            </a:prstGeom>
            <a:solidFill>
              <a:schemeClr val="bg1"/>
            </a:solidFill>
          </p:spPr>
          <p:txBody>
            <a:bodyPr wrap="square" rtlCol="0">
              <a:spAutoFit/>
            </a:bodyPr>
            <a:lstStyle/>
            <a:p>
              <a:endParaRPr lang="zh-CN" altLang="en-US"/>
            </a:p>
          </p:txBody>
        </p:sp>
      </p:grpSp>
      <p:sp>
        <p:nvSpPr>
          <p:cNvPr id="4" name="椭圆 3"/>
          <p:cNvSpPr/>
          <p:nvPr/>
        </p:nvSpPr>
        <p:spPr bwMode="auto">
          <a:xfrm>
            <a:off x="3773198" y="5046260"/>
            <a:ext cx="810091" cy="594280"/>
          </a:xfrm>
          <a:prstGeom prst="ellipse">
            <a:avLst/>
          </a:prstGeom>
          <a:noFill/>
          <a:ln w="50800" cap="flat" cmpd="sng" algn="ctr">
            <a:solidFill>
              <a:srgbClr val="FF0000"/>
            </a:solidFill>
            <a:prstDash val="solid"/>
            <a:round/>
            <a:headEnd type="none" w="med" len="med"/>
            <a:tailEnd type="none" w="med" len="med"/>
          </a:ln>
          <a:effectLst/>
        </p:spPr>
        <p:txBody>
          <a:bodyPr vert="horz" wrap="square" lIns="76801" tIns="38400" rIns="76801" bIns="38400" numCol="1" rtlCol="0" anchor="t" anchorCtr="0" compatLnSpc="1"/>
          <a:lstStyle/>
          <a:p>
            <a:pPr defTabSz="728345" fontAlgn="base">
              <a:spcBef>
                <a:spcPct val="0"/>
              </a:spcBef>
              <a:spcAft>
                <a:spcPct val="0"/>
              </a:spcAft>
            </a:pPr>
            <a:endParaRPr lang="zh-CN" altLang="en-US" sz="1500" dirty="0">
              <a:latin typeface="Arial" panose="020B0604020202020204"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ldLvl="0" animBg="1"/>
    </p:bld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7" name="Picture 3"/>
          <p:cNvPicPr>
            <a:picLocks noChangeAspect="1" noChangeArrowheads="1"/>
          </p:cNvPicPr>
          <p:nvPr/>
        </p:nvPicPr>
        <p:blipFill>
          <a:blip r:embed="rId1" cstate="print">
            <a:extLst>
              <a:ext uri="{28A0092B-C50C-407E-A947-70E740481C1C}">
                <a14:useLocalDpi xmlns:a14="http://schemas.microsoft.com/office/drawing/2010/main" val="0"/>
              </a:ext>
            </a:extLst>
          </a:blip>
          <a:srcRect/>
          <a:stretch>
            <a:fillRect/>
          </a:stretch>
        </p:blipFill>
        <p:spPr bwMode="auto">
          <a:xfrm>
            <a:off x="1397248" y="2131718"/>
            <a:ext cx="7168796" cy="41341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椭圆 3"/>
          <p:cNvSpPr/>
          <p:nvPr/>
        </p:nvSpPr>
        <p:spPr bwMode="auto">
          <a:xfrm>
            <a:off x="6773845" y="4453170"/>
            <a:ext cx="1098635" cy="1029001"/>
          </a:xfrm>
          <a:prstGeom prst="ellipse">
            <a:avLst/>
          </a:prstGeom>
          <a:noFill/>
          <a:ln w="50800" cap="flat" cmpd="sng" algn="ctr">
            <a:solidFill>
              <a:srgbClr val="FF0000"/>
            </a:solidFill>
            <a:prstDash val="solid"/>
            <a:round/>
            <a:headEnd type="none" w="med" len="med"/>
            <a:tailEnd type="none" w="med" len="med"/>
          </a:ln>
          <a:effectLst/>
        </p:spPr>
        <p:txBody>
          <a:bodyPr vert="horz" wrap="square" lIns="76801" tIns="38400" rIns="76801" bIns="38400" numCol="1" rtlCol="0" anchor="t" anchorCtr="0" compatLnSpc="1"/>
          <a:lstStyle/>
          <a:p>
            <a:pPr defTabSz="728345" fontAlgn="base">
              <a:spcBef>
                <a:spcPct val="0"/>
              </a:spcBef>
              <a:spcAft>
                <a:spcPct val="0"/>
              </a:spcAft>
            </a:pPr>
            <a:endParaRPr lang="zh-CN" altLang="en-US" sz="1500" dirty="0">
              <a:latin typeface="Arial" panose="020B0604020202020204" pitchFamily="34" charset="0"/>
            </a:endParaRPr>
          </a:p>
        </p:txBody>
      </p:sp>
      <p:sp>
        <p:nvSpPr>
          <p:cNvPr id="3" name="文本框 2"/>
          <p:cNvSpPr txBox="1"/>
          <p:nvPr/>
        </p:nvSpPr>
        <p:spPr>
          <a:xfrm>
            <a:off x="7900868" y="3152634"/>
            <a:ext cx="1174496" cy="458254"/>
          </a:xfrm>
          <a:prstGeom prst="rect">
            <a:avLst/>
          </a:prstGeom>
          <a:noFill/>
        </p:spPr>
        <p:txBody>
          <a:bodyPr wrap="square" lIns="72823" tIns="36411" rIns="72823" bIns="36411" rtlCol="0">
            <a:spAutoFit/>
          </a:bodyPr>
          <a:lstStyle/>
          <a:p>
            <a:r>
              <a:rPr lang="zh-CN" altLang="en-US" sz="2500" b="1" dirty="0">
                <a:solidFill>
                  <a:srgbClr val="FF0000"/>
                </a:solidFill>
              </a:rPr>
              <a:t>点击</a:t>
            </a:r>
            <a:endParaRPr lang="zh-CN" altLang="en-US" sz="2500" b="1" dirty="0">
              <a:solidFill>
                <a:srgbClr val="FF0000"/>
              </a:solidFill>
            </a:endParaRPr>
          </a:p>
        </p:txBody>
      </p:sp>
      <p:sp>
        <p:nvSpPr>
          <p:cNvPr id="5" name="右箭头 4"/>
          <p:cNvSpPr/>
          <p:nvPr/>
        </p:nvSpPr>
        <p:spPr>
          <a:xfrm rot="5400000">
            <a:off x="7261369" y="3938246"/>
            <a:ext cx="766482" cy="512064"/>
          </a:xfrm>
          <a:prstGeom prst="rightArrow">
            <a:avLst/>
          </a:prstGeom>
          <a:solidFill>
            <a:srgbClr val="FF0000">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72823" tIns="36411" rIns="72823" bIns="36411" rtlCol="0" anchor="ctr"/>
          <a:lstStyle/>
          <a:p>
            <a:pPr algn="ctr"/>
            <a:endParaRPr lang="zh-CN" altLang="en-US"/>
          </a:p>
        </p:txBody>
      </p:sp>
      <p:sp>
        <p:nvSpPr>
          <p:cNvPr id="6" name="右箭头 5"/>
          <p:cNvSpPr/>
          <p:nvPr/>
        </p:nvSpPr>
        <p:spPr>
          <a:xfrm rot="10800000">
            <a:off x="6673089" y="3195985"/>
            <a:ext cx="950524" cy="682789"/>
          </a:xfrm>
          <a:prstGeom prst="rightArrow">
            <a:avLst/>
          </a:prstGeom>
          <a:solidFill>
            <a:srgbClr val="FF0000">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72823" tIns="36411" rIns="72823" bIns="36411" rtlCol="0" anchor="ctr"/>
          <a:lstStyle/>
          <a:p>
            <a:pPr algn="ctr"/>
            <a:endParaRPr lang="zh-CN" altLang="en-US"/>
          </a:p>
        </p:txBody>
      </p:sp>
      <p:sp>
        <p:nvSpPr>
          <p:cNvPr id="7" name="文本框 6"/>
          <p:cNvSpPr txBox="1"/>
          <p:nvPr/>
        </p:nvSpPr>
        <p:spPr>
          <a:xfrm>
            <a:off x="3516715" y="3267033"/>
            <a:ext cx="3156373" cy="627531"/>
          </a:xfrm>
          <a:prstGeom prst="rect">
            <a:avLst/>
          </a:prstGeom>
          <a:noFill/>
          <a:ln w="34925" cmpd="sng">
            <a:solidFill>
              <a:srgbClr val="FF0000"/>
            </a:solidFill>
            <a:prstDash val="solid"/>
          </a:ln>
        </p:spPr>
        <p:txBody>
          <a:bodyPr wrap="square" lIns="72823" tIns="36411" rIns="72823" bIns="36411" rtlCol="0">
            <a:spAutoFit/>
          </a:bodyPr>
          <a:lstStyle/>
          <a:p>
            <a:r>
              <a:rPr lang="en-US" altLang="zh-CN"/>
              <a:t> </a:t>
            </a:r>
            <a:endParaRPr lang="en-US" altLang="zh-CN"/>
          </a:p>
          <a:p>
            <a:endParaRPr lang="en-US" altLang="zh-CN"/>
          </a:p>
        </p:txBody>
      </p:sp>
      <p:sp>
        <p:nvSpPr>
          <p:cNvPr id="35" name="TextBox 34"/>
          <p:cNvSpPr txBox="1"/>
          <p:nvPr/>
        </p:nvSpPr>
        <p:spPr>
          <a:xfrm>
            <a:off x="1174948" y="402208"/>
            <a:ext cx="6849646" cy="842975"/>
          </a:xfrm>
          <a:prstGeom prst="rect">
            <a:avLst/>
          </a:prstGeom>
          <a:noFill/>
        </p:spPr>
        <p:txBody>
          <a:bodyPr wrap="square" lIns="72823" tIns="36411" rIns="72823" bIns="36411" rtlCol="0">
            <a:spAutoFit/>
          </a:bodyPr>
          <a:lstStyle/>
          <a:p>
            <a:r>
              <a:rPr lang="en-US" altLang="zh-CN" sz="2500" b="1" dirty="0">
                <a:solidFill>
                  <a:srgbClr val="FF0000"/>
                </a:solidFill>
                <a:latin typeface="仿宋_GB2312" panose="02010609030101010101" charset="-122"/>
                <a:ea typeface="仿宋_GB2312" panose="02010609030101010101" charset="-122"/>
              </a:rPr>
              <a:t>3</a:t>
            </a:r>
            <a:r>
              <a:rPr lang="zh-CN" altLang="en-US" sz="2500" b="1" dirty="0">
                <a:solidFill>
                  <a:srgbClr val="FF0000"/>
                </a:solidFill>
                <a:latin typeface="仿宋_GB2312" panose="02010609030101010101" charset="-122"/>
                <a:ea typeface="仿宋_GB2312" panose="02010609030101010101" charset="-122"/>
              </a:rPr>
              <a:t>个功能选项：修改密码、账户绑定、基本信息</a:t>
            </a:r>
            <a:endParaRPr lang="zh-CN" altLang="en-US" sz="2500" b="1" dirty="0">
              <a:solidFill>
                <a:srgbClr val="FF0000"/>
              </a:solidFill>
              <a:latin typeface="仿宋_GB2312" panose="02010609030101010101" charset="-122"/>
              <a:ea typeface="仿宋_GB2312" panose="02010609030101010101" charset="-122"/>
            </a:endParaRPr>
          </a:p>
          <a:p>
            <a:r>
              <a:rPr lang="en-US" altLang="zh-CN" sz="2500" b="1" dirty="0">
                <a:solidFill>
                  <a:srgbClr val="FF0000"/>
                </a:solidFill>
                <a:latin typeface="仿宋_GB2312" panose="02010609030101010101" charset="-122"/>
                <a:ea typeface="仿宋_GB2312" panose="02010609030101010101" charset="-122"/>
              </a:rPr>
              <a:t>8</a:t>
            </a:r>
            <a:r>
              <a:rPr lang="zh-CN" altLang="en-US" sz="2500" b="1" dirty="0">
                <a:solidFill>
                  <a:srgbClr val="FF0000"/>
                </a:solidFill>
                <a:latin typeface="仿宋_GB2312" panose="02010609030101010101" charset="-122"/>
                <a:ea typeface="仿宋_GB2312" panose="02010609030101010101" charset="-122"/>
              </a:rPr>
              <a:t>个业务模块：专业技术职称、</a:t>
            </a:r>
            <a:r>
              <a:rPr lang="en-US" altLang="zh-CN" sz="2500" b="1" dirty="0">
                <a:solidFill>
                  <a:srgbClr val="FF0000"/>
                </a:solidFill>
                <a:latin typeface="仿宋_GB2312" panose="02010609030101010101" charset="-122"/>
                <a:ea typeface="仿宋_GB2312" panose="02010609030101010101" charset="-122"/>
              </a:rPr>
              <a:t>……</a:t>
            </a:r>
            <a:endParaRPr lang="en-US" altLang="zh-CN" sz="2500" b="1" dirty="0">
              <a:solidFill>
                <a:srgbClr val="FF0000"/>
              </a:solidFill>
              <a:latin typeface="仿宋_GB2312" panose="02010609030101010101" charset="-122"/>
              <a:ea typeface="仿宋_GB2312" panose="02010609030101010101"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withEffect">
                                  <p:stCondLst>
                                    <p:cond delay="0"/>
                                  </p:stCondLst>
                                  <p:childTnLst>
                                    <p:set>
                                      <p:cBhvr>
                                        <p:cTn id="6" dur="1" fill="hold">
                                          <p:stCondLst>
                                            <p:cond delay="0"/>
                                          </p:stCondLst>
                                        </p:cTn>
                                        <p:tgtEl>
                                          <p:spTgt spid="6147"/>
                                        </p:tgtEl>
                                        <p:attrNameLst>
                                          <p:attrName>style.visibility</p:attrName>
                                        </p:attrNameLst>
                                      </p:cBhvr>
                                      <p:to>
                                        <p:strVal val="visible"/>
                                      </p:to>
                                    </p:set>
                                    <p:animEffect transition="in" filter="randombar(horizontal)">
                                      <p:cBhvr>
                                        <p:cTn id="7" dur="500"/>
                                        <p:tgtEl>
                                          <p:spTgt spid="6147"/>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fade">
                                      <p:cBhvr>
                                        <p:cTn id="11" dur="500"/>
                                        <p:tgtEl>
                                          <p:spTgt spid="4"/>
                                        </p:tgtEl>
                                      </p:cBhvr>
                                    </p:animEffect>
                                  </p:childTnLst>
                                </p:cTn>
                              </p:par>
                            </p:childTnLst>
                          </p:cTn>
                        </p:par>
                        <p:par>
                          <p:cTn id="12" fill="hold">
                            <p:stCondLst>
                              <p:cond delay="1000"/>
                            </p:stCondLst>
                            <p:childTnLst>
                              <p:par>
                                <p:cTn id="13" presetID="14" presetClass="entr" presetSubtype="10" fill="hold" grpId="0" nodeType="afterEffect">
                                  <p:stCondLst>
                                    <p:cond delay="0"/>
                                  </p:stCondLst>
                                  <p:childTnLst>
                                    <p:set>
                                      <p:cBhvr>
                                        <p:cTn id="14" dur="1" fill="hold">
                                          <p:stCondLst>
                                            <p:cond delay="0"/>
                                          </p:stCondLst>
                                        </p:cTn>
                                        <p:tgtEl>
                                          <p:spTgt spid="35"/>
                                        </p:tgtEl>
                                        <p:attrNameLst>
                                          <p:attrName>style.visibility</p:attrName>
                                        </p:attrNameLst>
                                      </p:cBhvr>
                                      <p:to>
                                        <p:strVal val="visible"/>
                                      </p:to>
                                    </p:set>
                                    <p:animEffect transition="in" filter="randombar(horizontal)">
                                      <p:cBhvr>
                                        <p:cTn id="15"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ldLvl="0" animBg="1"/>
      <p:bldP spid="35" grpId="0"/>
    </p:bld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1075605" y="3023782"/>
            <a:ext cx="6478468" cy="3985949"/>
            <a:chOff x="2952" y="4014"/>
            <a:chExt cx="14347" cy="6620"/>
          </a:xfrm>
        </p:grpSpPr>
        <p:pic>
          <p:nvPicPr>
            <p:cNvPr id="3075" name="Picture 3"/>
            <p:cNvPicPr>
              <a:picLocks noChangeAspect="1" noChangeArrowheads="1"/>
            </p:cNvPicPr>
            <p:nvPr/>
          </p:nvPicPr>
          <p:blipFill>
            <a:blip r:embed="rId1" cstate="print">
              <a:extLst>
                <a:ext uri="{28A0092B-C50C-407E-A947-70E740481C1C}">
                  <a14:useLocalDpi xmlns:a14="http://schemas.microsoft.com/office/drawing/2010/main" val="0"/>
                </a:ext>
              </a:extLst>
            </a:blip>
            <a:srcRect/>
            <a:stretch>
              <a:fillRect/>
            </a:stretch>
          </p:blipFill>
          <p:spPr bwMode="auto">
            <a:xfrm>
              <a:off x="2952" y="4014"/>
              <a:ext cx="14347" cy="66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文本框 1"/>
            <p:cNvSpPr txBox="1"/>
            <p:nvPr/>
          </p:nvSpPr>
          <p:spPr>
            <a:xfrm>
              <a:off x="12822" y="5680"/>
              <a:ext cx="2746" cy="613"/>
            </a:xfrm>
            <a:prstGeom prst="rect">
              <a:avLst/>
            </a:prstGeom>
            <a:solidFill>
              <a:schemeClr val="bg1"/>
            </a:solidFill>
          </p:spPr>
          <p:txBody>
            <a:bodyPr wrap="square" rtlCol="0">
              <a:spAutoFit/>
            </a:bodyPr>
            <a:lstStyle/>
            <a:p>
              <a:endParaRPr lang="zh-CN" altLang="en-US"/>
            </a:p>
          </p:txBody>
        </p:sp>
      </p:grpSp>
      <p:sp>
        <p:nvSpPr>
          <p:cNvPr id="4" name="文本框 3"/>
          <p:cNvSpPr txBox="1"/>
          <p:nvPr/>
        </p:nvSpPr>
        <p:spPr>
          <a:xfrm>
            <a:off x="818670" y="135474"/>
            <a:ext cx="6992789" cy="2766578"/>
          </a:xfrm>
          <a:prstGeom prst="rect">
            <a:avLst/>
          </a:prstGeom>
          <a:noFill/>
        </p:spPr>
        <p:txBody>
          <a:bodyPr wrap="square" lIns="72823" tIns="36411" rIns="72823" bIns="36411" rtlCol="0" anchor="t">
            <a:spAutoFit/>
          </a:bodyPr>
          <a:lstStyle/>
          <a:p>
            <a:r>
              <a:rPr lang="zh-CN" altLang="en-US" sz="2500" b="1" dirty="0">
                <a:solidFill>
                  <a:schemeClr val="tx2"/>
                </a:solidFill>
                <a:latin typeface="仿宋_GB2312" panose="02010609030101010101" charset="-122"/>
                <a:ea typeface="仿宋_GB2312" panose="02010609030101010101" charset="-122"/>
                <a:sym typeface="+mn-ea"/>
              </a:rPr>
              <a:t>业务模块</a:t>
            </a:r>
            <a:r>
              <a:rPr lang="en-US" altLang="zh-CN" sz="2500" b="1" dirty="0">
                <a:solidFill>
                  <a:schemeClr val="tx2"/>
                </a:solidFill>
                <a:latin typeface="仿宋_GB2312" panose="02010609030101010101" charset="-122"/>
                <a:ea typeface="仿宋_GB2312" panose="02010609030101010101" charset="-122"/>
                <a:sym typeface="+mn-ea"/>
              </a:rPr>
              <a:t>——</a:t>
            </a:r>
            <a:r>
              <a:rPr lang="zh-CN" altLang="en-US" sz="2500" b="1" dirty="0">
                <a:solidFill>
                  <a:schemeClr val="tx2"/>
                </a:solidFill>
                <a:latin typeface="仿宋_GB2312" panose="02010609030101010101" charset="-122"/>
                <a:ea typeface="仿宋_GB2312" panose="02010609030101010101" charset="-122"/>
                <a:sym typeface="+mn-ea"/>
              </a:rPr>
              <a:t>专业技术职称</a:t>
            </a:r>
            <a:endParaRPr lang="en-US" altLang="zh-CN" sz="2500" b="1" dirty="0">
              <a:solidFill>
                <a:schemeClr val="tx2"/>
              </a:solidFill>
              <a:latin typeface="仿宋_GB2312" panose="02010609030101010101" charset="-122"/>
              <a:ea typeface="仿宋_GB2312" panose="02010609030101010101" charset="-122"/>
            </a:endParaRPr>
          </a:p>
          <a:p>
            <a:r>
              <a:rPr lang="en-US" altLang="zh-CN" sz="2500" b="1" dirty="0">
                <a:latin typeface="仿宋_GB2312" panose="02010609030101010101" charset="-122"/>
                <a:ea typeface="仿宋_GB2312" panose="02010609030101010101" charset="-122"/>
                <a:sym typeface="+mn-ea"/>
              </a:rPr>
              <a:t>1</a:t>
            </a:r>
            <a:r>
              <a:rPr lang="zh-CN" altLang="en-US" sz="2500" b="1" dirty="0">
                <a:latin typeface="仿宋_GB2312" panose="02010609030101010101" charset="-122"/>
                <a:ea typeface="仿宋_GB2312" panose="02010609030101010101" charset="-122"/>
                <a:sym typeface="+mn-ea"/>
              </a:rPr>
              <a:t>）点击“专业技术职称”后，弹出</a:t>
            </a:r>
            <a:r>
              <a:rPr lang="en-US" altLang="zh-CN" sz="2500" b="1" dirty="0">
                <a:latin typeface="仿宋_GB2312" panose="02010609030101010101" charset="-122"/>
                <a:ea typeface="仿宋_GB2312" panose="02010609030101010101" charset="-122"/>
                <a:sym typeface="+mn-ea"/>
              </a:rPr>
              <a:t>“</a:t>
            </a:r>
            <a:r>
              <a:rPr lang="zh-CN" altLang="en-US" sz="2500" b="1" dirty="0">
                <a:latin typeface="仿宋_GB2312" panose="02010609030101010101" charset="-122"/>
                <a:ea typeface="仿宋_GB2312" panose="02010609030101010101" charset="-122"/>
                <a:sym typeface="+mn-ea"/>
              </a:rPr>
              <a:t>权限申报</a:t>
            </a:r>
            <a:r>
              <a:rPr lang="en-US" altLang="zh-CN" sz="2500" b="1" dirty="0">
                <a:latin typeface="仿宋_GB2312" panose="02010609030101010101" charset="-122"/>
                <a:ea typeface="仿宋_GB2312" panose="02010609030101010101" charset="-122"/>
                <a:sym typeface="+mn-ea"/>
              </a:rPr>
              <a:t>”</a:t>
            </a:r>
            <a:r>
              <a:rPr lang="zh-CN" altLang="en-US" sz="2500" b="1" dirty="0">
                <a:latin typeface="仿宋_GB2312" panose="02010609030101010101" charset="-122"/>
                <a:ea typeface="仿宋_GB2312" panose="02010609030101010101" charset="-122"/>
                <a:sym typeface="+mn-ea"/>
              </a:rPr>
              <a:t>对话框</a:t>
            </a:r>
            <a:endParaRPr lang="en-US" altLang="zh-CN" sz="2500" b="1" dirty="0">
              <a:latin typeface="仿宋_GB2312" panose="02010609030101010101" charset="-122"/>
              <a:ea typeface="仿宋_GB2312" panose="02010609030101010101" charset="-122"/>
            </a:endParaRPr>
          </a:p>
          <a:p>
            <a:r>
              <a:rPr lang="en-US" altLang="zh-CN" sz="2500" b="1" dirty="0">
                <a:latin typeface="仿宋_GB2312" panose="02010609030101010101" charset="-122"/>
                <a:ea typeface="仿宋_GB2312" panose="02010609030101010101" charset="-122"/>
                <a:sym typeface="+mn-ea"/>
              </a:rPr>
              <a:t>2</a:t>
            </a:r>
            <a:r>
              <a:rPr lang="zh-CN" altLang="en-US" sz="2500" b="1" dirty="0">
                <a:latin typeface="仿宋_GB2312" panose="02010609030101010101" charset="-122"/>
                <a:ea typeface="仿宋_GB2312" panose="02010609030101010101" charset="-122"/>
                <a:sym typeface="+mn-ea"/>
              </a:rPr>
              <a:t>）填写相关信息无误后，</a:t>
            </a:r>
            <a:r>
              <a:rPr lang="zh-CN" altLang="en-US" sz="2500" b="1" dirty="0">
                <a:solidFill>
                  <a:srgbClr val="FF0000"/>
                </a:solidFill>
                <a:latin typeface="仿宋_GB2312" panose="02010609030101010101" charset="-122"/>
                <a:ea typeface="仿宋_GB2312" panose="02010609030101010101" charset="-122"/>
                <a:sym typeface="+mn-ea"/>
              </a:rPr>
              <a:t>点击“保存申请”，再点击“提交申请”</a:t>
            </a:r>
            <a:r>
              <a:rPr lang="zh-CN" altLang="en-US" sz="2500" b="1" dirty="0">
                <a:latin typeface="仿宋_GB2312" panose="02010609030101010101" charset="-122"/>
                <a:ea typeface="仿宋_GB2312" panose="02010609030101010101" charset="-122"/>
                <a:sym typeface="+mn-ea"/>
              </a:rPr>
              <a:t>按钮，信息进入后台待审核。相关信息不可再修改。需要注意单位级别的选择，如实选择。</a:t>
            </a:r>
            <a:endParaRPr lang="zh-CN" altLang="en-US" sz="2500" dirty="0">
              <a:latin typeface="仿宋_GB2312" panose="02010609030101010101" charset="-122"/>
              <a:ea typeface="仿宋_GB2312" panose="02010609030101010101" charset="-122"/>
            </a:endParaRPr>
          </a:p>
        </p:txBody>
      </p:sp>
      <p:sp>
        <p:nvSpPr>
          <p:cNvPr id="7" name="椭圆 6"/>
          <p:cNvSpPr/>
          <p:nvPr/>
        </p:nvSpPr>
        <p:spPr bwMode="auto">
          <a:xfrm>
            <a:off x="1755688" y="4384893"/>
            <a:ext cx="870497" cy="546223"/>
          </a:xfrm>
          <a:prstGeom prst="ellipse">
            <a:avLst/>
          </a:prstGeom>
          <a:noFill/>
          <a:ln w="50800" cap="flat" cmpd="sng" algn="ctr">
            <a:solidFill>
              <a:srgbClr val="FF0000"/>
            </a:solidFill>
            <a:prstDash val="solid"/>
            <a:round/>
            <a:headEnd type="none" w="med" len="med"/>
            <a:tailEnd type="none" w="med" len="med"/>
          </a:ln>
          <a:effectLst/>
        </p:spPr>
        <p:txBody>
          <a:bodyPr vert="horz" wrap="square" lIns="76801" tIns="38400" rIns="76801" bIns="38400" numCol="1" rtlCol="0" anchor="t" anchorCtr="0" compatLnSpc="1"/>
          <a:lstStyle/>
          <a:p>
            <a:pPr defTabSz="728345" fontAlgn="base">
              <a:spcBef>
                <a:spcPct val="0"/>
              </a:spcBef>
              <a:spcAft>
                <a:spcPct val="0"/>
              </a:spcAft>
            </a:pPr>
            <a:endParaRPr lang="zh-CN" altLang="en-US" sz="1500" dirty="0">
              <a:latin typeface="Arial" panose="020B0604020202020204" pitchFamily="34" charset="0"/>
            </a:endParaRPr>
          </a:p>
        </p:txBody>
      </p:sp>
      <p:sp>
        <p:nvSpPr>
          <p:cNvPr id="8" name="右箭头 7"/>
          <p:cNvSpPr/>
          <p:nvPr/>
        </p:nvSpPr>
        <p:spPr>
          <a:xfrm rot="8426797">
            <a:off x="2384608" y="3541256"/>
            <a:ext cx="1364210" cy="500144"/>
          </a:xfrm>
          <a:prstGeom prst="rightArrow">
            <a:avLst/>
          </a:prstGeom>
          <a:solidFill>
            <a:srgbClr val="FF0000">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72823" tIns="36411" rIns="72823" bIns="36411" rtlCol="0" anchor="ctr"/>
          <a:lstStyle/>
          <a:p>
            <a:pPr algn="ct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ldLvl="0" animBg="1"/>
    </p:bld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TextBox 34"/>
          <p:cNvSpPr txBox="1"/>
          <p:nvPr/>
        </p:nvSpPr>
        <p:spPr>
          <a:xfrm>
            <a:off x="467360" y="301054"/>
            <a:ext cx="7755467" cy="1535472"/>
          </a:xfrm>
          <a:prstGeom prst="rect">
            <a:avLst/>
          </a:prstGeom>
          <a:noFill/>
        </p:spPr>
        <p:txBody>
          <a:bodyPr wrap="square" lIns="72823" tIns="36411" rIns="72823" bIns="36411" rtlCol="0">
            <a:spAutoFit/>
          </a:bodyPr>
          <a:lstStyle/>
          <a:p>
            <a:r>
              <a:rPr lang="en-US" altLang="zh-CN" sz="1900" b="1" dirty="0"/>
              <a:t>1</a:t>
            </a:r>
            <a:r>
              <a:rPr lang="zh-CN" altLang="en-US" sz="1900" b="1" dirty="0"/>
              <a:t>）信用代码无误系统自动审核通过，可进行职称申报工作。（</a:t>
            </a:r>
            <a:r>
              <a:rPr lang="zh-CN" altLang="en-US" sz="1900" b="1" dirty="0">
                <a:solidFill>
                  <a:srgbClr val="FF0000"/>
                </a:solidFill>
                <a:sym typeface="+mn-ea"/>
              </a:rPr>
              <a:t>填报的单位名称与统一社会信用代码必须准确无误，系统自动进行校验匹配，校验不通过无法开展职称评审工作。）</a:t>
            </a:r>
            <a:endParaRPr lang="zh-CN" altLang="en-US" sz="2200" b="1" dirty="0">
              <a:solidFill>
                <a:srgbClr val="FF0000"/>
              </a:solidFill>
              <a:sym typeface="+mn-ea"/>
            </a:endParaRPr>
          </a:p>
          <a:p>
            <a:r>
              <a:rPr lang="en-US" altLang="zh-CN" sz="1900" b="1" dirty="0"/>
              <a:t>2</a:t>
            </a:r>
            <a:r>
              <a:rPr lang="zh-CN" altLang="en-US" sz="1900" b="1" dirty="0"/>
              <a:t>）如无信用代码，统一报市人社部门审核。如审核不通过，可以查看原因，修改后，可以重新申报。</a:t>
            </a:r>
            <a:endParaRPr lang="zh-CN" altLang="en-US" sz="1900" b="1" dirty="0"/>
          </a:p>
        </p:txBody>
      </p:sp>
      <p:pic>
        <p:nvPicPr>
          <p:cNvPr id="3074" name="Picture 2"/>
          <p:cNvPicPr>
            <a:picLocks noChangeAspect="1" noChangeArrowheads="1"/>
          </p:cNvPicPr>
          <p:nvPr/>
        </p:nvPicPr>
        <p:blipFill>
          <a:blip r:embed="rId1" cstate="print">
            <a:extLst>
              <a:ext uri="{28A0092B-C50C-407E-A947-70E740481C1C}">
                <a14:useLocalDpi xmlns:a14="http://schemas.microsoft.com/office/drawing/2010/main" val="0"/>
              </a:ext>
            </a:extLst>
          </a:blip>
          <a:srcRect/>
          <a:stretch>
            <a:fillRect/>
          </a:stretch>
        </p:blipFill>
        <p:spPr bwMode="auto">
          <a:xfrm>
            <a:off x="1143188" y="2780928"/>
            <a:ext cx="6855186" cy="406906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椭圆 5"/>
          <p:cNvSpPr/>
          <p:nvPr/>
        </p:nvSpPr>
        <p:spPr bwMode="auto">
          <a:xfrm>
            <a:off x="1143188" y="2924944"/>
            <a:ext cx="4060368" cy="648072"/>
          </a:xfrm>
          <a:prstGeom prst="ellipse">
            <a:avLst/>
          </a:prstGeom>
          <a:noFill/>
          <a:ln w="50800" cap="flat" cmpd="sng" algn="ctr">
            <a:solidFill>
              <a:srgbClr val="FF0000"/>
            </a:solidFill>
            <a:prstDash val="solid"/>
            <a:round/>
            <a:headEnd type="none" w="med" len="med"/>
            <a:tailEnd type="none" w="med" len="med"/>
          </a:ln>
          <a:effectLst/>
        </p:spPr>
        <p:txBody>
          <a:bodyPr vert="horz" wrap="square" lIns="76801" tIns="38400" rIns="76801" bIns="38400" numCol="1" rtlCol="0" anchor="t" anchorCtr="0" compatLnSpc="1"/>
          <a:lstStyle/>
          <a:p>
            <a:pPr defTabSz="728345" fontAlgn="base">
              <a:spcBef>
                <a:spcPct val="0"/>
              </a:spcBef>
              <a:spcAft>
                <a:spcPct val="0"/>
              </a:spcAft>
            </a:pPr>
            <a:endParaRPr lang="zh-CN" altLang="en-US" sz="1500" dirty="0">
              <a:latin typeface="Arial" panose="020B0604020202020204" pitchFamily="34" charset="0"/>
            </a:endParaRPr>
          </a:p>
        </p:txBody>
      </p:sp>
      <p:pic>
        <p:nvPicPr>
          <p:cNvPr id="9218"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143189" y="2362076"/>
            <a:ext cx="6857623" cy="40912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椭圆 6"/>
          <p:cNvSpPr/>
          <p:nvPr/>
        </p:nvSpPr>
        <p:spPr bwMode="auto">
          <a:xfrm>
            <a:off x="1375681" y="2636912"/>
            <a:ext cx="4060368" cy="648072"/>
          </a:xfrm>
          <a:prstGeom prst="ellipse">
            <a:avLst/>
          </a:prstGeom>
          <a:noFill/>
          <a:ln w="50800" cap="flat" cmpd="sng" algn="ctr">
            <a:solidFill>
              <a:srgbClr val="FF0000"/>
            </a:solidFill>
            <a:prstDash val="solid"/>
            <a:round/>
            <a:headEnd type="none" w="med" len="med"/>
            <a:tailEnd type="none" w="med" len="med"/>
          </a:ln>
          <a:effectLst/>
        </p:spPr>
        <p:txBody>
          <a:bodyPr vert="horz" wrap="square" lIns="76801" tIns="38400" rIns="76801" bIns="38400" numCol="1" rtlCol="0" anchor="t" anchorCtr="0" compatLnSpc="1"/>
          <a:lstStyle/>
          <a:p>
            <a:pPr defTabSz="728345" fontAlgn="base">
              <a:spcBef>
                <a:spcPct val="0"/>
              </a:spcBef>
              <a:spcAft>
                <a:spcPct val="0"/>
              </a:spcAft>
            </a:pPr>
            <a:endParaRPr lang="zh-CN" altLang="en-US" sz="1500" dirty="0">
              <a:latin typeface="Arial" panose="020B0604020202020204"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3074"/>
                                        </p:tgtEl>
                                        <p:attrNameLst>
                                          <p:attrName>style.visibility</p:attrName>
                                        </p:attrNameLst>
                                      </p:cBhvr>
                                      <p:to>
                                        <p:strVal val="visible"/>
                                      </p:to>
                                    </p:set>
                                    <p:anim calcmode="lin" valueType="num">
                                      <p:cBhvr additive="base">
                                        <p:cTn id="7" dur="500" fill="hold"/>
                                        <p:tgtEl>
                                          <p:spTgt spid="3074"/>
                                        </p:tgtEl>
                                        <p:attrNameLst>
                                          <p:attrName>ppt_x</p:attrName>
                                        </p:attrNameLst>
                                      </p:cBhvr>
                                      <p:tavLst>
                                        <p:tav tm="0">
                                          <p:val>
                                            <p:strVal val="#ppt_x"/>
                                          </p:val>
                                        </p:tav>
                                        <p:tav tm="100000">
                                          <p:val>
                                            <p:strVal val="#ppt_x"/>
                                          </p:val>
                                        </p:tav>
                                      </p:tavLst>
                                    </p:anim>
                                    <p:anim calcmode="lin" valueType="num">
                                      <p:cBhvr additive="base">
                                        <p:cTn id="8" dur="500" fill="hold"/>
                                        <p:tgtEl>
                                          <p:spTgt spid="3074"/>
                                        </p:tgtEl>
                                        <p:attrNameLst>
                                          <p:attrName>ppt_y</p:attrName>
                                        </p:attrNameLst>
                                      </p:cBhvr>
                                      <p:tavLst>
                                        <p:tav tm="0">
                                          <p:val>
                                            <p:strVal val="1+#ppt_h/2"/>
                                          </p:val>
                                        </p:tav>
                                        <p:tav tm="100000">
                                          <p:val>
                                            <p:strVal val="#ppt_y"/>
                                          </p:val>
                                        </p:tav>
                                      </p:tavLst>
                                    </p:anim>
                                  </p:childTnLst>
                                </p:cTn>
                              </p:par>
                              <p:par>
                                <p:cTn id="9" presetID="14" presetClass="entr" presetSubtype="10" fill="hold" nodeType="withEffect">
                                  <p:stCondLst>
                                    <p:cond delay="0"/>
                                  </p:stCondLst>
                                  <p:childTnLst>
                                    <p:set>
                                      <p:cBhvr>
                                        <p:cTn id="10" dur="1" fill="hold">
                                          <p:stCondLst>
                                            <p:cond delay="0"/>
                                          </p:stCondLst>
                                        </p:cTn>
                                        <p:tgtEl>
                                          <p:spTgt spid="35">
                                            <p:txEl>
                                              <p:pRg st="0" end="0"/>
                                            </p:txEl>
                                          </p:spTgt>
                                        </p:tgtEl>
                                        <p:attrNameLst>
                                          <p:attrName>style.visibility</p:attrName>
                                        </p:attrNameLst>
                                      </p:cBhvr>
                                      <p:to>
                                        <p:strVal val="visible"/>
                                      </p:to>
                                    </p:set>
                                    <p:animEffect transition="in" filter="randombar(horizontal)">
                                      <p:cBhvr>
                                        <p:cTn id="11" dur="500"/>
                                        <p:tgtEl>
                                          <p:spTgt spid="35">
                                            <p:txEl>
                                              <p:pRg st="0" end="0"/>
                                            </p:txEl>
                                          </p:spTgt>
                                        </p:tgtEl>
                                      </p:cBhvr>
                                    </p:animEffect>
                                  </p:childTnLst>
                                </p:cTn>
                              </p:par>
                            </p:childTnLst>
                          </p:cTn>
                        </p:par>
                        <p:par>
                          <p:cTn id="12" fill="hold">
                            <p:stCondLst>
                              <p:cond delay="500"/>
                            </p:stCondLst>
                            <p:childTnLst>
                              <p:par>
                                <p:cTn id="13" presetID="10" presetClass="entr" presetSubtype="0"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500"/>
                                        <p:tgtEl>
                                          <p:spTgt spid="6"/>
                                        </p:tgtEl>
                                      </p:cBhvr>
                                    </p:animEffect>
                                  </p:childTnLst>
                                </p:cTn>
                              </p:par>
                            </p:childTnLst>
                          </p:cTn>
                        </p:par>
                        <p:par>
                          <p:cTn id="16" fill="hold">
                            <p:stCondLst>
                              <p:cond delay="1000"/>
                            </p:stCondLst>
                            <p:childTnLst>
                              <p:par>
                                <p:cTn id="17" presetID="26" presetClass="emph" presetSubtype="0" fill="hold" grpId="1" nodeType="afterEffect">
                                  <p:stCondLst>
                                    <p:cond delay="0"/>
                                  </p:stCondLst>
                                  <p:childTnLst>
                                    <p:animEffect transition="out" filter="fade">
                                      <p:cBhvr>
                                        <p:cTn id="18" dur="500" tmFilter="0, 0; .2, .5; .8, .5; 1, 0"/>
                                        <p:tgtEl>
                                          <p:spTgt spid="6"/>
                                        </p:tgtEl>
                                      </p:cBhvr>
                                    </p:animEffect>
                                    <p:animScale>
                                      <p:cBhvr>
                                        <p:cTn id="19" dur="250" autoRev="1" fill="hold"/>
                                        <p:tgtEl>
                                          <p:spTgt spid="6"/>
                                        </p:tgtEl>
                                      </p:cBhvr>
                                      <p:by x="105000" y="105000"/>
                                    </p:animScale>
                                  </p:childTnLst>
                                </p:cTn>
                              </p:par>
                            </p:childTnLst>
                          </p:cTn>
                        </p:par>
                      </p:childTnLst>
                    </p:cTn>
                  </p:par>
                  <p:par>
                    <p:cTn id="20" fill="hold">
                      <p:stCondLst>
                        <p:cond delay="indefinite"/>
                      </p:stCondLst>
                      <p:childTnLst>
                        <p:par>
                          <p:cTn id="21" fill="hold">
                            <p:stCondLst>
                              <p:cond delay="0"/>
                            </p:stCondLst>
                            <p:childTnLst>
                              <p:par>
                                <p:cTn id="22" presetID="2" presetClass="entr" presetSubtype="4" fill="hold" nodeType="clickEffect">
                                  <p:stCondLst>
                                    <p:cond delay="0"/>
                                  </p:stCondLst>
                                  <p:childTnLst>
                                    <p:set>
                                      <p:cBhvr>
                                        <p:cTn id="23" dur="1" fill="hold">
                                          <p:stCondLst>
                                            <p:cond delay="0"/>
                                          </p:stCondLst>
                                        </p:cTn>
                                        <p:tgtEl>
                                          <p:spTgt spid="9218"/>
                                        </p:tgtEl>
                                        <p:attrNameLst>
                                          <p:attrName>style.visibility</p:attrName>
                                        </p:attrNameLst>
                                      </p:cBhvr>
                                      <p:to>
                                        <p:strVal val="visible"/>
                                      </p:to>
                                    </p:set>
                                    <p:anim calcmode="lin" valueType="num">
                                      <p:cBhvr additive="base">
                                        <p:cTn id="24" dur="500" fill="hold"/>
                                        <p:tgtEl>
                                          <p:spTgt spid="9218"/>
                                        </p:tgtEl>
                                        <p:attrNameLst>
                                          <p:attrName>ppt_x</p:attrName>
                                        </p:attrNameLst>
                                      </p:cBhvr>
                                      <p:tavLst>
                                        <p:tav tm="0">
                                          <p:val>
                                            <p:strVal val="#ppt_x"/>
                                          </p:val>
                                        </p:tav>
                                        <p:tav tm="100000">
                                          <p:val>
                                            <p:strVal val="#ppt_x"/>
                                          </p:val>
                                        </p:tav>
                                      </p:tavLst>
                                    </p:anim>
                                    <p:anim calcmode="lin" valueType="num">
                                      <p:cBhvr additive="base">
                                        <p:cTn id="25" dur="500" fill="hold"/>
                                        <p:tgtEl>
                                          <p:spTgt spid="9218"/>
                                        </p:tgtEl>
                                        <p:attrNameLst>
                                          <p:attrName>ppt_y</p:attrName>
                                        </p:attrNameLst>
                                      </p:cBhvr>
                                      <p:tavLst>
                                        <p:tav tm="0">
                                          <p:val>
                                            <p:strVal val="1+#ppt_h/2"/>
                                          </p:val>
                                        </p:tav>
                                        <p:tav tm="100000">
                                          <p:val>
                                            <p:strVal val="#ppt_y"/>
                                          </p:val>
                                        </p:tav>
                                      </p:tavLst>
                                    </p:anim>
                                  </p:childTnLst>
                                </p:cTn>
                              </p:par>
                            </p:childTnLst>
                          </p:cTn>
                        </p:par>
                        <p:par>
                          <p:cTn id="26" fill="hold">
                            <p:stCondLst>
                              <p:cond delay="500"/>
                            </p:stCondLst>
                            <p:childTnLst>
                              <p:par>
                                <p:cTn id="27" presetID="16" presetClass="entr" presetSubtype="21" fill="hold" nodeType="afterEffect">
                                  <p:stCondLst>
                                    <p:cond delay="0"/>
                                  </p:stCondLst>
                                  <p:childTnLst>
                                    <p:set>
                                      <p:cBhvr>
                                        <p:cTn id="28" dur="1" fill="hold">
                                          <p:stCondLst>
                                            <p:cond delay="0"/>
                                          </p:stCondLst>
                                        </p:cTn>
                                        <p:tgtEl>
                                          <p:spTgt spid="35">
                                            <p:txEl>
                                              <p:pRg st="1" end="1"/>
                                            </p:txEl>
                                          </p:spTgt>
                                        </p:tgtEl>
                                        <p:attrNameLst>
                                          <p:attrName>style.visibility</p:attrName>
                                        </p:attrNameLst>
                                      </p:cBhvr>
                                      <p:to>
                                        <p:strVal val="visible"/>
                                      </p:to>
                                    </p:set>
                                    <p:animEffect transition="in" filter="barn(inVertical)">
                                      <p:cBhvr>
                                        <p:cTn id="29" dur="500"/>
                                        <p:tgtEl>
                                          <p:spTgt spid="35">
                                            <p:txEl>
                                              <p:pRg st="1" end="1"/>
                                            </p:txEl>
                                          </p:spTgt>
                                        </p:tgtEl>
                                      </p:cBhvr>
                                    </p:animEffect>
                                  </p:childTnLst>
                                </p:cTn>
                              </p:par>
                            </p:childTnLst>
                          </p:cTn>
                        </p:par>
                        <p:par>
                          <p:cTn id="30" fill="hold">
                            <p:stCondLst>
                              <p:cond delay="1000"/>
                            </p:stCondLst>
                            <p:childTnLst>
                              <p:par>
                                <p:cTn id="31" presetID="10" presetClass="entr" presetSubtype="0" fill="hold" grpId="0" nodeType="afterEffect">
                                  <p:stCondLst>
                                    <p:cond delay="0"/>
                                  </p:stCondLst>
                                  <p:childTnLst>
                                    <p:set>
                                      <p:cBhvr>
                                        <p:cTn id="32" dur="1" fill="hold">
                                          <p:stCondLst>
                                            <p:cond delay="0"/>
                                          </p:stCondLst>
                                        </p:cTn>
                                        <p:tgtEl>
                                          <p:spTgt spid="7"/>
                                        </p:tgtEl>
                                        <p:attrNameLst>
                                          <p:attrName>style.visibility</p:attrName>
                                        </p:attrNameLst>
                                      </p:cBhvr>
                                      <p:to>
                                        <p:strVal val="visible"/>
                                      </p:to>
                                    </p:set>
                                    <p:animEffect transition="in" filter="fade">
                                      <p:cBhvr>
                                        <p:cTn id="33" dur="500"/>
                                        <p:tgtEl>
                                          <p:spTgt spid="7"/>
                                        </p:tgtEl>
                                      </p:cBhvr>
                                    </p:animEffect>
                                  </p:childTnLst>
                                </p:cTn>
                              </p:par>
                            </p:childTnLst>
                          </p:cTn>
                        </p:par>
                        <p:par>
                          <p:cTn id="34" fill="hold">
                            <p:stCondLst>
                              <p:cond delay="1500"/>
                            </p:stCondLst>
                            <p:childTnLst>
                              <p:par>
                                <p:cTn id="35" presetID="26" presetClass="emph" presetSubtype="0" fill="hold" grpId="1" nodeType="afterEffect">
                                  <p:stCondLst>
                                    <p:cond delay="0"/>
                                  </p:stCondLst>
                                  <p:childTnLst>
                                    <p:animEffect transition="out" filter="fade">
                                      <p:cBhvr>
                                        <p:cTn id="36" dur="500" tmFilter="0, 0; .2, .5; .8, .5; 1, 0"/>
                                        <p:tgtEl>
                                          <p:spTgt spid="7"/>
                                        </p:tgtEl>
                                      </p:cBhvr>
                                    </p:animEffect>
                                    <p:animScale>
                                      <p:cBhvr>
                                        <p:cTn id="37" dur="250" autoRev="1" fill="hold"/>
                                        <p:tgtEl>
                                          <p:spTgt spid="7"/>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ldLvl="0" animBg="1"/>
      <p:bldP spid="6" grpId="1" bldLvl="0" animBg="1"/>
      <p:bldP spid="7" grpId="0" bldLvl="0" animBg="1"/>
      <p:bldP spid="7" grpId="1" bldLvl="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475545" y="1039270"/>
            <a:ext cx="8090499" cy="3536019"/>
          </a:xfrm>
          <a:prstGeom prst="rect">
            <a:avLst/>
          </a:prstGeom>
          <a:noFill/>
          <a:ln w="9525">
            <a:noFill/>
          </a:ln>
        </p:spPr>
        <p:txBody>
          <a:bodyPr wrap="square" lIns="72823" tIns="36411" rIns="72823" bIns="36411">
            <a:spAutoFit/>
          </a:bodyPr>
          <a:lstStyle/>
          <a:p>
            <a:pPr>
              <a:lnSpc>
                <a:spcPts val="4460"/>
              </a:lnSpc>
            </a:pPr>
            <a:r>
              <a:rPr lang="en-US" altLang="zh-CN" sz="2900" dirty="0">
                <a:ea typeface="宋体" panose="02010600030101010101" pitchFamily="2" charset="-122"/>
              </a:rPr>
              <a:t>       </a:t>
            </a:r>
            <a:r>
              <a:rPr lang="zh-CN" altLang="en-US" sz="2500" dirty="0">
                <a:latin typeface="方正楷体_GBK" pitchFamily="65" charset="-122"/>
                <a:ea typeface="方正楷体_GBK" pitchFamily="65" charset="-122"/>
                <a:cs typeface="宋体" panose="02010600030101010101" pitchFamily="2" charset="-122"/>
              </a:rPr>
              <a:t>各中、高级评审委员会办事机构需拟定本系列</a:t>
            </a:r>
            <a:r>
              <a:rPr lang="en-US" altLang="zh-CN" sz="2500" dirty="0">
                <a:latin typeface="方正楷体_GBK" pitchFamily="65" charset="-122"/>
                <a:ea typeface="方正楷体_GBK" pitchFamily="65" charset="-122"/>
                <a:cs typeface="宋体" panose="02010600030101010101" pitchFamily="2" charset="-122"/>
              </a:rPr>
              <a:t>《</a:t>
            </a:r>
            <a:r>
              <a:rPr lang="zh-CN" altLang="en-US" sz="2500" dirty="0">
                <a:latin typeface="方正楷体_GBK" pitchFamily="65" charset="-122"/>
                <a:ea typeface="方正楷体_GBK" pitchFamily="65" charset="-122"/>
                <a:cs typeface="宋体" panose="02010600030101010101" pitchFamily="2" charset="-122"/>
              </a:rPr>
              <a:t>关于报送职称评审材料的通知</a:t>
            </a:r>
            <a:r>
              <a:rPr lang="en-US" altLang="zh-CN" sz="2500" dirty="0">
                <a:latin typeface="方正楷体_GBK" pitchFamily="65" charset="-122"/>
                <a:ea typeface="方正楷体_GBK" pitchFamily="65" charset="-122"/>
                <a:cs typeface="宋体" panose="02010600030101010101" pitchFamily="2" charset="-122"/>
              </a:rPr>
              <a:t>》</a:t>
            </a:r>
            <a:r>
              <a:rPr lang="zh-CN" altLang="en-US" sz="2500" dirty="0">
                <a:latin typeface="方正楷体_GBK" pitchFamily="65" charset="-122"/>
                <a:ea typeface="方正楷体_GBK" pitchFamily="65" charset="-122"/>
                <a:cs typeface="宋体" panose="02010600030101010101" pitchFamily="2" charset="-122"/>
              </a:rPr>
              <a:t>（简称</a:t>
            </a:r>
            <a:r>
              <a:rPr lang="en-US" altLang="zh-CN" sz="2500" dirty="0">
                <a:latin typeface="方正楷体_GBK" pitchFamily="65" charset="-122"/>
                <a:ea typeface="方正楷体_GBK" pitchFamily="65" charset="-122"/>
                <a:cs typeface="宋体" panose="02010600030101010101" pitchFamily="2" charset="-122"/>
              </a:rPr>
              <a:t>《</a:t>
            </a:r>
            <a:r>
              <a:rPr lang="zh-CN" altLang="en-US" sz="2500" dirty="0">
                <a:latin typeface="方正楷体_GBK" pitchFamily="65" charset="-122"/>
                <a:ea typeface="方正楷体_GBK" pitchFamily="65" charset="-122"/>
                <a:cs typeface="宋体" panose="02010600030101010101" pitchFamily="2" charset="-122"/>
              </a:rPr>
              <a:t>通知</a:t>
            </a:r>
            <a:r>
              <a:rPr lang="en-US" altLang="zh-CN" sz="2500" dirty="0">
                <a:latin typeface="方正楷体_GBK" pitchFamily="65" charset="-122"/>
                <a:ea typeface="方正楷体_GBK" pitchFamily="65" charset="-122"/>
                <a:cs typeface="宋体" panose="02010600030101010101" pitchFamily="2" charset="-122"/>
              </a:rPr>
              <a:t>》</a:t>
            </a:r>
            <a:r>
              <a:rPr lang="zh-CN" altLang="en-US" sz="2500" dirty="0">
                <a:latin typeface="方正楷体_GBK" pitchFamily="65" charset="-122"/>
                <a:ea typeface="方正楷体_GBK" pitchFamily="65" charset="-122"/>
                <a:cs typeface="宋体" panose="02010600030101010101" pitchFamily="2" charset="-122"/>
              </a:rPr>
              <a:t>），安排部署职称申报工作。</a:t>
            </a:r>
            <a:r>
              <a:rPr lang="en-US" altLang="zh-CN" sz="2500" dirty="0">
                <a:latin typeface="方正楷体_GBK" pitchFamily="65" charset="-122"/>
                <a:ea typeface="方正楷体_GBK" pitchFamily="65" charset="-122"/>
                <a:cs typeface="宋体" panose="02010600030101010101" pitchFamily="2" charset="-122"/>
              </a:rPr>
              <a:t>《</a:t>
            </a:r>
            <a:r>
              <a:rPr lang="zh-CN" altLang="en-US" sz="2500" dirty="0">
                <a:latin typeface="方正楷体_GBK" pitchFamily="65" charset="-122"/>
                <a:ea typeface="方正楷体_GBK" pitchFamily="65" charset="-122"/>
                <a:cs typeface="宋体" panose="02010600030101010101" pitchFamily="2" charset="-122"/>
              </a:rPr>
              <a:t>通知</a:t>
            </a:r>
            <a:r>
              <a:rPr lang="en-US" altLang="zh-CN" sz="2500" dirty="0">
                <a:latin typeface="方正楷体_GBK" pitchFamily="65" charset="-122"/>
                <a:ea typeface="方正楷体_GBK" pitchFamily="65" charset="-122"/>
                <a:cs typeface="宋体" panose="02010600030101010101" pitchFamily="2" charset="-122"/>
              </a:rPr>
              <a:t>》</a:t>
            </a:r>
            <a:r>
              <a:rPr lang="zh-CN" altLang="en-US" sz="2500" dirty="0">
                <a:latin typeface="方正楷体_GBK" pitchFamily="65" charset="-122"/>
                <a:ea typeface="方正楷体_GBK" pitchFamily="65" charset="-122"/>
                <a:cs typeface="宋体" panose="02010600030101010101" pitchFamily="2" charset="-122"/>
              </a:rPr>
              <a:t>须经市人社局审核同意后，方可下发各县</a:t>
            </a:r>
            <a:r>
              <a:rPr lang="zh-CN" altLang="en-US" sz="2500" dirty="0">
                <a:latin typeface="方正楷体_GBK" pitchFamily="65" charset="-122"/>
                <a:ea typeface="方正楷体_GBK" pitchFamily="65" charset="-122"/>
                <a:cs typeface="宋体" panose="02010600030101010101" pitchFamily="2" charset="-122"/>
                <a:sym typeface="+mn-ea"/>
              </a:rPr>
              <a:t>市区</a:t>
            </a:r>
            <a:r>
              <a:rPr lang="zh-CN" altLang="en-US" sz="2500" dirty="0">
                <a:latin typeface="方正楷体_GBK" pitchFamily="65" charset="-122"/>
                <a:ea typeface="方正楷体_GBK" pitchFamily="65" charset="-122"/>
                <a:cs typeface="宋体" panose="02010600030101010101" pitchFamily="2" charset="-122"/>
              </a:rPr>
              <a:t>和有关部门（单位），并在评委会办事机构网站进行公告。</a:t>
            </a:r>
            <a:r>
              <a:rPr lang="en-US" altLang="zh-CN" sz="2500" dirty="0">
                <a:latin typeface="方正楷体_GBK" pitchFamily="65" charset="-122"/>
                <a:ea typeface="方正楷体_GBK" pitchFamily="65" charset="-122"/>
                <a:cs typeface="宋体" panose="02010600030101010101" pitchFamily="2" charset="-122"/>
              </a:rPr>
              <a:t>《</a:t>
            </a:r>
            <a:r>
              <a:rPr lang="zh-CN" altLang="en-US" sz="2500" dirty="0">
                <a:latin typeface="方正楷体_GBK" pitchFamily="65" charset="-122"/>
                <a:ea typeface="方正楷体_GBK" pitchFamily="65" charset="-122"/>
                <a:cs typeface="宋体" panose="02010600030101010101" pitchFamily="2" charset="-122"/>
              </a:rPr>
              <a:t>通知</a:t>
            </a:r>
            <a:r>
              <a:rPr lang="en-US" altLang="zh-CN" sz="2500" dirty="0">
                <a:latin typeface="方正楷体_GBK" pitchFamily="65" charset="-122"/>
                <a:ea typeface="方正楷体_GBK" pitchFamily="65" charset="-122"/>
                <a:cs typeface="宋体" panose="02010600030101010101" pitchFamily="2" charset="-122"/>
              </a:rPr>
              <a:t>》</a:t>
            </a:r>
            <a:r>
              <a:rPr lang="zh-CN" altLang="en-US" sz="2500" dirty="0">
                <a:latin typeface="方正楷体_GBK" pitchFamily="65" charset="-122"/>
                <a:ea typeface="方正楷体_GBK" pitchFamily="65" charset="-122"/>
                <a:cs typeface="宋体" panose="02010600030101010101" pitchFamily="2" charset="-122"/>
              </a:rPr>
              <a:t>内容应包括：</a:t>
            </a:r>
            <a:r>
              <a:rPr lang="zh-CN" altLang="en-US" sz="2500" b="1" dirty="0">
                <a:solidFill>
                  <a:srgbClr val="FF0000"/>
                </a:solidFill>
                <a:latin typeface="方正楷体_GBK" pitchFamily="65" charset="-122"/>
                <a:ea typeface="方正楷体_GBK" pitchFamily="65" charset="-122"/>
                <a:cs typeface="宋体" panose="02010600030101010101" pitchFamily="2" charset="-122"/>
              </a:rPr>
              <a:t>材料报送时间、填报要求、受理地点、联系人、联系电话、监督电话等。</a:t>
            </a:r>
            <a:endParaRPr lang="zh-CN" altLang="en-US" sz="2500" b="1" dirty="0">
              <a:solidFill>
                <a:srgbClr val="FF0000"/>
              </a:solidFill>
              <a:latin typeface="方正楷体_GBK" pitchFamily="65" charset="-122"/>
              <a:ea typeface="方正楷体_GBK" pitchFamily="65" charset="-122"/>
              <a:cs typeface="宋体" panose="02010600030101010101" pitchFamily="2" charset="-122"/>
            </a:endParaRPr>
          </a:p>
        </p:txBody>
      </p:sp>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extBox 6"/>
          <p:cNvSpPr txBox="1">
            <a:spLocks noChangeArrowheads="1"/>
          </p:cNvSpPr>
          <p:nvPr/>
        </p:nvSpPr>
        <p:spPr bwMode="auto">
          <a:xfrm>
            <a:off x="2465881" y="116633"/>
            <a:ext cx="2971637" cy="4274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2823" tIns="36411" rIns="72823" bIns="36411">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fontAlgn="base">
              <a:spcBef>
                <a:spcPct val="0"/>
              </a:spcBef>
              <a:spcAft>
                <a:spcPct val="0"/>
              </a:spcAft>
              <a:buFont typeface="Arial" panose="020B0604020202020204" pitchFamily="34" charset="0"/>
              <a:buNone/>
            </a:pPr>
            <a:r>
              <a:rPr lang="zh-CN" altLang="en-US" sz="2300" b="1" dirty="0" smtClean="0">
                <a:solidFill>
                  <a:srgbClr val="FF0000"/>
                </a:solidFill>
                <a:latin typeface="微软雅黑" panose="020B0503020204020204" pitchFamily="34" charset="-122"/>
                <a:ea typeface="微软雅黑" panose="020B0503020204020204" pitchFamily="34" charset="-122"/>
              </a:rPr>
              <a:t>路径申请</a:t>
            </a:r>
            <a:endParaRPr lang="en-US" altLang="zh-CN" sz="2300" b="1" dirty="0" smtClean="0">
              <a:solidFill>
                <a:srgbClr val="FF0000"/>
              </a:solidFill>
              <a:latin typeface="微软雅黑" panose="020B0503020204020204" pitchFamily="34" charset="-122"/>
              <a:ea typeface="微软雅黑" panose="020B0503020204020204" pitchFamily="34" charset="-122"/>
            </a:endParaRPr>
          </a:p>
        </p:txBody>
      </p:sp>
      <p:sp>
        <p:nvSpPr>
          <p:cNvPr id="7" name="内容占位符 2"/>
          <p:cNvSpPr txBox="1"/>
          <p:nvPr/>
        </p:nvSpPr>
        <p:spPr>
          <a:xfrm>
            <a:off x="2087861" y="908720"/>
            <a:ext cx="2036060" cy="1303953"/>
          </a:xfrm>
          <a:prstGeom prst="rect">
            <a:avLst/>
          </a:prstGeom>
        </p:spPr>
        <p:txBody>
          <a:bodyPr lIns="72823" tIns="36411" rIns="72823" bIns="36411"/>
          <a:lstStyle>
            <a:lvl1pPr marL="342900" indent="-342900" algn="l" rtl="0" eaLnBrk="0" fontAlgn="base" hangingPunct="0">
              <a:spcBef>
                <a:spcPct val="20000"/>
              </a:spcBef>
              <a:spcAft>
                <a:spcPct val="0"/>
              </a:spcAft>
              <a:buClr>
                <a:schemeClr val="hlink"/>
              </a:buClr>
              <a:buFont typeface="Wingdings" panose="05000000000000000000" pitchFamily="2" charset="2"/>
              <a:buChar char="v"/>
              <a:defRPr sz="2800">
                <a:solidFill>
                  <a:schemeClr val="tx1"/>
                </a:solidFill>
                <a:latin typeface="+mn-lt"/>
                <a:ea typeface="+mn-ea"/>
                <a:cs typeface="+mn-cs"/>
              </a:defRPr>
            </a:lvl1pPr>
            <a:lvl2pPr marL="742950" indent="-285750" algn="l" rtl="0" eaLnBrk="0" fontAlgn="base" hangingPunct="0">
              <a:spcBef>
                <a:spcPct val="20000"/>
              </a:spcBef>
              <a:spcAft>
                <a:spcPct val="0"/>
              </a:spcAft>
              <a:buClr>
                <a:schemeClr val="hlink"/>
              </a:buClr>
              <a:buFont typeface="Wingdings" panose="05000000000000000000" pitchFamily="2" charset="2"/>
              <a:buChar char="§"/>
              <a:defRPr sz="2800">
                <a:solidFill>
                  <a:schemeClr val="tx1"/>
                </a:solidFill>
                <a:latin typeface="Arial" panose="020B0604020202020204" pitchFamily="34" charset="0"/>
              </a:defRPr>
            </a:lvl2pPr>
            <a:lvl3pPr marL="1143000" indent="-228600" algn="l" rtl="0" eaLnBrk="0" fontAlgn="base" hangingPunct="0">
              <a:spcBef>
                <a:spcPct val="20000"/>
              </a:spcBef>
              <a:spcAft>
                <a:spcPct val="0"/>
              </a:spcAft>
              <a:buClr>
                <a:schemeClr val="hlink"/>
              </a:buClr>
              <a:buFont typeface="Wingdings" panose="05000000000000000000" pitchFamily="2" charset="2"/>
              <a:buChar char="•"/>
              <a:defRPr sz="2400">
                <a:solidFill>
                  <a:schemeClr val="tx1"/>
                </a:solidFill>
                <a:latin typeface="Arial" panose="020B0604020202020204" pitchFamily="34" charset="0"/>
              </a:defRPr>
            </a:lvl3pPr>
            <a:lvl4pPr marL="1600200" indent="-228600" algn="l" rtl="0" eaLnBrk="0" fontAlgn="base" hangingPunct="0">
              <a:spcBef>
                <a:spcPct val="20000"/>
              </a:spcBef>
              <a:spcAft>
                <a:spcPct val="0"/>
              </a:spcAft>
              <a:buFont typeface="Wingdings" panose="05000000000000000000" pitchFamily="2" charset="2"/>
              <a:buChar char="–"/>
              <a:defRPr sz="2000">
                <a:solidFill>
                  <a:schemeClr val="tx1"/>
                </a:solidFill>
                <a:latin typeface="Arial" panose="020B0604020202020204" pitchFamily="34" charset="0"/>
              </a:defRPr>
            </a:lvl4pPr>
            <a:lvl5pPr marL="2057400" indent="-228600" algn="l" rtl="0" eaLnBrk="0" fontAlgn="base" hangingPunct="0">
              <a:spcBef>
                <a:spcPct val="20000"/>
              </a:spcBef>
              <a:spcAft>
                <a:spcPct val="0"/>
              </a:spcAft>
              <a:buFont typeface="Wingdings" panose="05000000000000000000" pitchFamily="2" charset="2"/>
              <a:buChar char="»"/>
              <a:defRPr sz="2000">
                <a:solidFill>
                  <a:schemeClr val="tx1"/>
                </a:solidFill>
                <a:latin typeface="Arial" panose="020B0604020202020204" pitchFamily="34" charset="0"/>
              </a:defRPr>
            </a:lvl5pPr>
            <a:lvl6pPr marL="2514600" indent="-228600" algn="l" rtl="0" fontAlgn="base">
              <a:spcBef>
                <a:spcPct val="20000"/>
              </a:spcBef>
              <a:spcAft>
                <a:spcPct val="0"/>
              </a:spcAft>
              <a:buFont typeface="Wingdings" panose="05000000000000000000" pitchFamily="2" charset="2"/>
              <a:buChar char="»"/>
              <a:defRPr sz="2000">
                <a:solidFill>
                  <a:schemeClr val="tx1"/>
                </a:solidFill>
                <a:latin typeface="Arial" panose="020B0604020202020204" pitchFamily="34" charset="0"/>
              </a:defRPr>
            </a:lvl6pPr>
            <a:lvl7pPr marL="2971800" indent="-228600" algn="l" rtl="0" fontAlgn="base">
              <a:spcBef>
                <a:spcPct val="20000"/>
              </a:spcBef>
              <a:spcAft>
                <a:spcPct val="0"/>
              </a:spcAft>
              <a:buFont typeface="Wingdings" panose="05000000000000000000" pitchFamily="2" charset="2"/>
              <a:buChar char="»"/>
              <a:defRPr sz="2000">
                <a:solidFill>
                  <a:schemeClr val="tx1"/>
                </a:solidFill>
                <a:latin typeface="Arial" panose="020B0604020202020204" pitchFamily="34" charset="0"/>
              </a:defRPr>
            </a:lvl7pPr>
            <a:lvl8pPr marL="3429000" indent="-228600" algn="l" rtl="0" fontAlgn="base">
              <a:spcBef>
                <a:spcPct val="20000"/>
              </a:spcBef>
              <a:spcAft>
                <a:spcPct val="0"/>
              </a:spcAft>
              <a:buFont typeface="Wingdings" panose="05000000000000000000" pitchFamily="2" charset="2"/>
              <a:buChar char="»"/>
              <a:defRPr sz="2000">
                <a:solidFill>
                  <a:schemeClr val="tx1"/>
                </a:solidFill>
                <a:latin typeface="Arial" panose="020B0604020202020204" pitchFamily="34" charset="0"/>
              </a:defRPr>
            </a:lvl8pPr>
            <a:lvl9pPr marL="3886200" indent="-228600" algn="l" rtl="0" fontAlgn="base">
              <a:spcBef>
                <a:spcPct val="20000"/>
              </a:spcBef>
              <a:spcAft>
                <a:spcPct val="0"/>
              </a:spcAft>
              <a:buFont typeface="Wingdings" panose="05000000000000000000" pitchFamily="2" charset="2"/>
              <a:buChar char="»"/>
              <a:defRPr sz="2000">
                <a:solidFill>
                  <a:schemeClr val="tx1"/>
                </a:solidFill>
                <a:latin typeface="Arial" panose="020B0604020202020204" pitchFamily="34" charset="0"/>
              </a:defRPr>
            </a:lvl9pPr>
          </a:lstStyle>
          <a:p>
            <a:r>
              <a:rPr lang="en-US" altLang="zh-CN" sz="1700" b="1" dirty="0" smtClean="0"/>
              <a:t>1</a:t>
            </a:r>
            <a:r>
              <a:rPr lang="zh-CN" altLang="en-US" sz="1700" b="1" dirty="0" smtClean="0"/>
              <a:t>）数据审核</a:t>
            </a:r>
            <a:endParaRPr lang="en-US" altLang="zh-CN" sz="1700" b="1" dirty="0" smtClean="0"/>
          </a:p>
          <a:p>
            <a:r>
              <a:rPr lang="en-US" altLang="zh-CN" sz="1700" b="1" dirty="0"/>
              <a:t>2</a:t>
            </a:r>
            <a:r>
              <a:rPr lang="zh-CN" altLang="en-US" sz="1700" b="1" dirty="0" smtClean="0"/>
              <a:t>）数据上报</a:t>
            </a:r>
            <a:endParaRPr lang="en-US" altLang="zh-CN" sz="1700" b="1" dirty="0"/>
          </a:p>
          <a:p>
            <a:r>
              <a:rPr lang="en-US" altLang="zh-CN" sz="1700" b="1" dirty="0"/>
              <a:t>3</a:t>
            </a:r>
            <a:r>
              <a:rPr lang="zh-CN" altLang="en-US" sz="1700" b="1" dirty="0"/>
              <a:t>）公示</a:t>
            </a:r>
            <a:r>
              <a:rPr lang="zh-CN" altLang="en-US" sz="1700" b="1" dirty="0" smtClean="0"/>
              <a:t>上报</a:t>
            </a:r>
            <a:endParaRPr lang="en-US" altLang="zh-CN" sz="1700" b="1" dirty="0" smtClean="0"/>
          </a:p>
        </p:txBody>
      </p:sp>
      <p:sp>
        <p:nvSpPr>
          <p:cNvPr id="12" name="内容占位符 2"/>
          <p:cNvSpPr txBox="1"/>
          <p:nvPr/>
        </p:nvSpPr>
        <p:spPr>
          <a:xfrm>
            <a:off x="4563038" y="908720"/>
            <a:ext cx="2036060" cy="1303953"/>
          </a:xfrm>
          <a:prstGeom prst="rect">
            <a:avLst/>
          </a:prstGeom>
        </p:spPr>
        <p:txBody>
          <a:bodyPr lIns="72823" tIns="36411" rIns="72823" bIns="36411"/>
          <a:lstStyle>
            <a:lvl1pPr marL="342900" indent="-342900" algn="l" rtl="0" eaLnBrk="0" fontAlgn="base" hangingPunct="0">
              <a:spcBef>
                <a:spcPct val="20000"/>
              </a:spcBef>
              <a:spcAft>
                <a:spcPct val="0"/>
              </a:spcAft>
              <a:buClr>
                <a:schemeClr val="hlink"/>
              </a:buClr>
              <a:buFont typeface="Wingdings" panose="05000000000000000000" pitchFamily="2" charset="2"/>
              <a:buChar char="v"/>
              <a:defRPr sz="2800">
                <a:solidFill>
                  <a:schemeClr val="tx1"/>
                </a:solidFill>
                <a:latin typeface="+mn-lt"/>
                <a:ea typeface="+mn-ea"/>
                <a:cs typeface="+mn-cs"/>
              </a:defRPr>
            </a:lvl1pPr>
            <a:lvl2pPr marL="742950" indent="-285750" algn="l" rtl="0" eaLnBrk="0" fontAlgn="base" hangingPunct="0">
              <a:spcBef>
                <a:spcPct val="20000"/>
              </a:spcBef>
              <a:spcAft>
                <a:spcPct val="0"/>
              </a:spcAft>
              <a:buClr>
                <a:schemeClr val="hlink"/>
              </a:buClr>
              <a:buFont typeface="Wingdings" panose="05000000000000000000" pitchFamily="2" charset="2"/>
              <a:buChar char="§"/>
              <a:defRPr sz="2800">
                <a:solidFill>
                  <a:schemeClr val="tx1"/>
                </a:solidFill>
                <a:latin typeface="Arial" panose="020B0604020202020204" pitchFamily="34" charset="0"/>
              </a:defRPr>
            </a:lvl2pPr>
            <a:lvl3pPr marL="1143000" indent="-228600" algn="l" rtl="0" eaLnBrk="0" fontAlgn="base" hangingPunct="0">
              <a:spcBef>
                <a:spcPct val="20000"/>
              </a:spcBef>
              <a:spcAft>
                <a:spcPct val="0"/>
              </a:spcAft>
              <a:buClr>
                <a:schemeClr val="hlink"/>
              </a:buClr>
              <a:buFont typeface="Wingdings" panose="05000000000000000000" pitchFamily="2" charset="2"/>
              <a:buChar char="•"/>
              <a:defRPr sz="2400">
                <a:solidFill>
                  <a:schemeClr val="tx1"/>
                </a:solidFill>
                <a:latin typeface="Arial" panose="020B0604020202020204" pitchFamily="34" charset="0"/>
              </a:defRPr>
            </a:lvl3pPr>
            <a:lvl4pPr marL="1600200" indent="-228600" algn="l" rtl="0" eaLnBrk="0" fontAlgn="base" hangingPunct="0">
              <a:spcBef>
                <a:spcPct val="20000"/>
              </a:spcBef>
              <a:spcAft>
                <a:spcPct val="0"/>
              </a:spcAft>
              <a:buFont typeface="Wingdings" panose="05000000000000000000" pitchFamily="2" charset="2"/>
              <a:buChar char="–"/>
              <a:defRPr sz="2000">
                <a:solidFill>
                  <a:schemeClr val="tx1"/>
                </a:solidFill>
                <a:latin typeface="Arial" panose="020B0604020202020204" pitchFamily="34" charset="0"/>
              </a:defRPr>
            </a:lvl4pPr>
            <a:lvl5pPr marL="2057400" indent="-228600" algn="l" rtl="0" eaLnBrk="0" fontAlgn="base" hangingPunct="0">
              <a:spcBef>
                <a:spcPct val="20000"/>
              </a:spcBef>
              <a:spcAft>
                <a:spcPct val="0"/>
              </a:spcAft>
              <a:buFont typeface="Wingdings" panose="05000000000000000000" pitchFamily="2" charset="2"/>
              <a:buChar char="»"/>
              <a:defRPr sz="2000">
                <a:solidFill>
                  <a:schemeClr val="tx1"/>
                </a:solidFill>
                <a:latin typeface="Arial" panose="020B0604020202020204" pitchFamily="34" charset="0"/>
              </a:defRPr>
            </a:lvl5pPr>
            <a:lvl6pPr marL="2514600" indent="-228600" algn="l" rtl="0" fontAlgn="base">
              <a:spcBef>
                <a:spcPct val="20000"/>
              </a:spcBef>
              <a:spcAft>
                <a:spcPct val="0"/>
              </a:spcAft>
              <a:buFont typeface="Wingdings" panose="05000000000000000000" pitchFamily="2" charset="2"/>
              <a:buChar char="»"/>
              <a:defRPr sz="2000">
                <a:solidFill>
                  <a:schemeClr val="tx1"/>
                </a:solidFill>
                <a:latin typeface="Arial" panose="020B0604020202020204" pitchFamily="34" charset="0"/>
              </a:defRPr>
            </a:lvl6pPr>
            <a:lvl7pPr marL="2971800" indent="-228600" algn="l" rtl="0" fontAlgn="base">
              <a:spcBef>
                <a:spcPct val="20000"/>
              </a:spcBef>
              <a:spcAft>
                <a:spcPct val="0"/>
              </a:spcAft>
              <a:buFont typeface="Wingdings" panose="05000000000000000000" pitchFamily="2" charset="2"/>
              <a:buChar char="»"/>
              <a:defRPr sz="2000">
                <a:solidFill>
                  <a:schemeClr val="tx1"/>
                </a:solidFill>
                <a:latin typeface="Arial" panose="020B0604020202020204" pitchFamily="34" charset="0"/>
              </a:defRPr>
            </a:lvl7pPr>
            <a:lvl8pPr marL="3429000" indent="-228600" algn="l" rtl="0" fontAlgn="base">
              <a:spcBef>
                <a:spcPct val="20000"/>
              </a:spcBef>
              <a:spcAft>
                <a:spcPct val="0"/>
              </a:spcAft>
              <a:buFont typeface="Wingdings" panose="05000000000000000000" pitchFamily="2" charset="2"/>
              <a:buChar char="»"/>
              <a:defRPr sz="2000">
                <a:solidFill>
                  <a:schemeClr val="tx1"/>
                </a:solidFill>
                <a:latin typeface="Arial" panose="020B0604020202020204" pitchFamily="34" charset="0"/>
              </a:defRPr>
            </a:lvl8pPr>
            <a:lvl9pPr marL="3886200" indent="-228600" algn="l" rtl="0" fontAlgn="base">
              <a:spcBef>
                <a:spcPct val="20000"/>
              </a:spcBef>
              <a:spcAft>
                <a:spcPct val="0"/>
              </a:spcAft>
              <a:buFont typeface="Wingdings" panose="05000000000000000000" pitchFamily="2" charset="2"/>
              <a:buChar char="»"/>
              <a:defRPr sz="2000">
                <a:solidFill>
                  <a:schemeClr val="tx1"/>
                </a:solidFill>
                <a:latin typeface="Arial" panose="020B0604020202020204" pitchFamily="34" charset="0"/>
              </a:defRPr>
            </a:lvl9pPr>
          </a:lstStyle>
          <a:p>
            <a:r>
              <a:rPr lang="en-US" altLang="zh-CN" sz="1700" b="1" dirty="0">
                <a:solidFill>
                  <a:srgbClr val="FF0000"/>
                </a:solidFill>
              </a:rPr>
              <a:t>4</a:t>
            </a:r>
            <a:r>
              <a:rPr lang="zh-CN" altLang="en-US" sz="1700" b="1" dirty="0" smtClean="0">
                <a:solidFill>
                  <a:srgbClr val="FF0000"/>
                </a:solidFill>
              </a:rPr>
              <a:t>）路径申请</a:t>
            </a:r>
            <a:endParaRPr lang="en-US" altLang="zh-CN" sz="1700" b="1" dirty="0" smtClean="0">
              <a:solidFill>
                <a:srgbClr val="FF0000"/>
              </a:solidFill>
            </a:endParaRPr>
          </a:p>
          <a:p>
            <a:r>
              <a:rPr lang="en-US" altLang="zh-CN" sz="1700" b="1" dirty="0">
                <a:solidFill>
                  <a:srgbClr val="FF0000"/>
                </a:solidFill>
              </a:rPr>
              <a:t>5</a:t>
            </a:r>
            <a:r>
              <a:rPr lang="zh-CN" altLang="en-US" sz="1700" b="1" dirty="0" smtClean="0">
                <a:solidFill>
                  <a:srgbClr val="FF0000"/>
                </a:solidFill>
              </a:rPr>
              <a:t>）单位路径审核</a:t>
            </a:r>
            <a:endParaRPr lang="en-US" altLang="zh-CN" sz="1700" b="1" dirty="0">
              <a:solidFill>
                <a:srgbClr val="FF0000"/>
              </a:solidFill>
            </a:endParaRPr>
          </a:p>
          <a:p>
            <a:r>
              <a:rPr lang="en-US" altLang="zh-CN" sz="1700" b="1" dirty="0" smtClean="0"/>
              <a:t>6</a:t>
            </a:r>
            <a:r>
              <a:rPr lang="zh-CN" altLang="en-US" sz="1700" b="1" dirty="0" smtClean="0"/>
              <a:t>）组建评委会</a:t>
            </a:r>
            <a:endParaRPr lang="en-US" altLang="zh-CN" sz="1700" b="1" dirty="0" smtClean="0"/>
          </a:p>
        </p:txBody>
      </p:sp>
      <p:pic>
        <p:nvPicPr>
          <p:cNvPr id="10245" name="Picture 5"/>
          <p:cNvPicPr>
            <a:picLocks noChangeAspect="1" noChangeArrowheads="1"/>
          </p:cNvPicPr>
          <p:nvPr/>
        </p:nvPicPr>
        <p:blipFill>
          <a:blip r:embed="rId1" cstate="print">
            <a:extLst>
              <a:ext uri="{28A0092B-C50C-407E-A947-70E740481C1C}">
                <a14:useLocalDpi xmlns:a14="http://schemas.microsoft.com/office/drawing/2010/main" val="0"/>
              </a:ext>
            </a:extLst>
          </a:blip>
          <a:srcRect/>
          <a:stretch>
            <a:fillRect/>
          </a:stretch>
        </p:blipFill>
        <p:spPr bwMode="auto">
          <a:xfrm>
            <a:off x="1143189" y="2060849"/>
            <a:ext cx="6857623" cy="47727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0"/>
                                  </p:stCondLst>
                                  <p:childTnLst>
                                    <p:set>
                                      <p:cBhvr>
                                        <p:cTn id="6" dur="1" fill="hold">
                                          <p:stCondLst>
                                            <p:cond delay="0"/>
                                          </p:stCondLst>
                                        </p:cTn>
                                        <p:tgtEl>
                                          <p:spTgt spid="27650"/>
                                        </p:tgtEl>
                                        <p:attrNameLst>
                                          <p:attrName>style.visibility</p:attrName>
                                        </p:attrNameLst>
                                      </p:cBhvr>
                                      <p:to>
                                        <p:strVal val="visible"/>
                                      </p:to>
                                    </p:set>
                                    <p:animEffect transition="in" filter="barn(inVertical)">
                                      <p:cBhvr>
                                        <p:cTn id="7" dur="500"/>
                                        <p:tgtEl>
                                          <p:spTgt spid="27650"/>
                                        </p:tgtEl>
                                      </p:cBhvr>
                                    </p:animEffect>
                                  </p:childTnLst>
                                </p:cTn>
                              </p:par>
                            </p:childTnLst>
                          </p:cTn>
                        </p:par>
                        <p:par>
                          <p:cTn id="8" fill="hold">
                            <p:stCondLst>
                              <p:cond delay="500"/>
                            </p:stCondLst>
                            <p:childTnLst>
                              <p:par>
                                <p:cTn id="9" presetID="21" presetClass="entr" presetSubtype="1"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wheel(1)">
                                      <p:cBhvr>
                                        <p:cTn id="11" dur="1000"/>
                                        <p:tgtEl>
                                          <p:spTgt spid="7"/>
                                        </p:tgtEl>
                                      </p:cBhvr>
                                    </p:animEffect>
                                  </p:childTnLst>
                                </p:cTn>
                              </p:par>
                              <p:par>
                                <p:cTn id="12" presetID="21" presetClass="entr" presetSubtype="1" fill="hold" grpId="0" nodeType="withEffect">
                                  <p:stCondLst>
                                    <p:cond delay="0"/>
                                  </p:stCondLst>
                                  <p:childTnLst>
                                    <p:set>
                                      <p:cBhvr>
                                        <p:cTn id="13" dur="1" fill="hold">
                                          <p:stCondLst>
                                            <p:cond delay="0"/>
                                          </p:stCondLst>
                                        </p:cTn>
                                        <p:tgtEl>
                                          <p:spTgt spid="12"/>
                                        </p:tgtEl>
                                        <p:attrNameLst>
                                          <p:attrName>style.visibility</p:attrName>
                                        </p:attrNameLst>
                                      </p:cBhvr>
                                      <p:to>
                                        <p:strVal val="visible"/>
                                      </p:to>
                                    </p:set>
                                    <p:animEffect transition="in" filter="wheel(1)">
                                      <p:cBhvr>
                                        <p:cTn id="14" dur="1000"/>
                                        <p:tgtEl>
                                          <p:spTgt spid="12"/>
                                        </p:tgtEl>
                                      </p:cBhvr>
                                    </p:animEffect>
                                  </p:childTnLst>
                                </p:cTn>
                              </p:par>
                            </p:childTnLst>
                          </p:cTn>
                        </p:par>
                        <p:par>
                          <p:cTn id="15" fill="hold">
                            <p:stCondLst>
                              <p:cond delay="1500"/>
                            </p:stCondLst>
                            <p:childTnLst>
                              <p:par>
                                <p:cTn id="16" presetID="21" presetClass="entr" presetSubtype="1" fill="hold" nodeType="afterEffect">
                                  <p:stCondLst>
                                    <p:cond delay="0"/>
                                  </p:stCondLst>
                                  <p:childTnLst>
                                    <p:set>
                                      <p:cBhvr>
                                        <p:cTn id="17" dur="1" fill="hold">
                                          <p:stCondLst>
                                            <p:cond delay="0"/>
                                          </p:stCondLst>
                                        </p:cTn>
                                        <p:tgtEl>
                                          <p:spTgt spid="10245"/>
                                        </p:tgtEl>
                                        <p:attrNameLst>
                                          <p:attrName>style.visibility</p:attrName>
                                        </p:attrNameLst>
                                      </p:cBhvr>
                                      <p:to>
                                        <p:strVal val="visible"/>
                                      </p:to>
                                    </p:set>
                                    <p:animEffect transition="in" filter="wheel(1)">
                                      <p:cBhvr>
                                        <p:cTn id="18" dur="1000"/>
                                        <p:tgtEl>
                                          <p:spTgt spid="102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650" grpId="0"/>
      <p:bldP spid="7" grpId="0"/>
      <p:bldP spid="12" grpId="0"/>
    </p:bld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extBox 6"/>
          <p:cNvSpPr txBox="1">
            <a:spLocks noChangeArrowheads="1"/>
          </p:cNvSpPr>
          <p:nvPr/>
        </p:nvSpPr>
        <p:spPr bwMode="auto">
          <a:xfrm>
            <a:off x="2465881" y="116633"/>
            <a:ext cx="2971637" cy="4274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2823" tIns="36411" rIns="72823" bIns="36411">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fontAlgn="base">
              <a:spcBef>
                <a:spcPct val="0"/>
              </a:spcBef>
              <a:spcAft>
                <a:spcPct val="0"/>
              </a:spcAft>
              <a:buFont typeface="Arial" panose="020B0604020202020204" pitchFamily="34" charset="0"/>
              <a:buNone/>
            </a:pPr>
            <a:r>
              <a:rPr lang="en-US" altLang="zh-CN" sz="2300" b="1" dirty="0" smtClean="0">
                <a:solidFill>
                  <a:schemeClr val="bg1"/>
                </a:solidFill>
                <a:latin typeface="微软雅黑" panose="020B0503020204020204" pitchFamily="34" charset="-122"/>
                <a:ea typeface="微软雅黑" panose="020B0503020204020204" pitchFamily="34" charset="-122"/>
              </a:rPr>
              <a:t> </a:t>
            </a:r>
            <a:r>
              <a:rPr lang="zh-CN" altLang="en-US" sz="2300" b="1" dirty="0" smtClean="0">
                <a:solidFill>
                  <a:schemeClr val="bg1"/>
                </a:solidFill>
                <a:latin typeface="微软雅黑" panose="020B0503020204020204" pitchFamily="34" charset="-122"/>
                <a:ea typeface="微软雅黑" panose="020B0503020204020204" pitchFamily="34" charset="-122"/>
              </a:rPr>
              <a:t>路径申请</a:t>
            </a:r>
            <a:endParaRPr lang="en-US" altLang="zh-CN" sz="2300" b="1" dirty="0" smtClean="0">
              <a:solidFill>
                <a:schemeClr val="bg1"/>
              </a:solidFill>
              <a:latin typeface="微软雅黑" panose="020B0503020204020204" pitchFamily="34" charset="-122"/>
              <a:ea typeface="微软雅黑" panose="020B0503020204020204" pitchFamily="34" charset="-122"/>
            </a:endParaRPr>
          </a:p>
        </p:txBody>
      </p:sp>
      <p:pic>
        <p:nvPicPr>
          <p:cNvPr id="10245" name="Picture 5"/>
          <p:cNvPicPr>
            <a:picLocks noChangeAspect="1" noChangeArrowheads="1"/>
          </p:cNvPicPr>
          <p:nvPr/>
        </p:nvPicPr>
        <p:blipFill>
          <a:blip r:embed="rId1" cstate="print">
            <a:extLst>
              <a:ext uri="{28A0092B-C50C-407E-A947-70E740481C1C}">
                <a14:useLocalDpi xmlns:a14="http://schemas.microsoft.com/office/drawing/2010/main" val="0"/>
              </a:ext>
            </a:extLst>
          </a:blip>
          <a:srcRect/>
          <a:stretch>
            <a:fillRect/>
          </a:stretch>
        </p:blipFill>
        <p:spPr bwMode="auto">
          <a:xfrm>
            <a:off x="1143189" y="2060849"/>
            <a:ext cx="6857623" cy="47727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3" name="组合 2"/>
          <p:cNvGrpSpPr/>
          <p:nvPr/>
        </p:nvGrpSpPr>
        <p:grpSpPr>
          <a:xfrm>
            <a:off x="2265805" y="2204865"/>
            <a:ext cx="2482670" cy="2324398"/>
            <a:chOff x="-4590734" y="624632"/>
            <a:chExt cx="3608241" cy="2798916"/>
          </a:xfrm>
        </p:grpSpPr>
        <p:sp>
          <p:nvSpPr>
            <p:cNvPr id="2" name="矩形标注 1"/>
            <p:cNvSpPr/>
            <p:nvPr/>
          </p:nvSpPr>
          <p:spPr bwMode="auto">
            <a:xfrm>
              <a:off x="-4590734" y="624632"/>
              <a:ext cx="3608241" cy="2765881"/>
            </a:xfrm>
            <a:prstGeom prst="wedgeRectCallout">
              <a:avLst>
                <a:gd name="adj1" fmla="val 119843"/>
                <a:gd name="adj2" fmla="val 50799"/>
              </a:avLst>
            </a:prstGeom>
            <a:solidFill>
              <a:srgbClr val="FF0000"/>
            </a:solidFill>
            <a:ln w="9525" cap="flat" cmpd="sng" algn="ctr">
              <a:solidFill>
                <a:schemeClr val="tx1"/>
              </a:solidFill>
              <a:prstDash val="solid"/>
              <a:round/>
              <a:headEnd type="none" w="med" len="med"/>
              <a:tailEnd type="none" w="med" len="med"/>
            </a:ln>
            <a:effectLst/>
          </p:spPr>
          <p:txBody>
            <a:bodyPr vert="horz" wrap="square" lIns="96435" tIns="48217" rIns="96435" bIns="48217" numCol="1" rtlCol="0" anchor="t" anchorCtr="0" compatLnSpc="1"/>
            <a:lstStyle/>
            <a:p>
              <a:pPr defTabSz="728345" fontAlgn="base">
                <a:spcBef>
                  <a:spcPct val="0"/>
                </a:spcBef>
                <a:spcAft>
                  <a:spcPct val="0"/>
                </a:spcAft>
              </a:pPr>
              <a:endParaRPr lang="zh-CN" altLang="en-US" sz="1500" dirty="0">
                <a:latin typeface="Arial" panose="020B0604020202020204" pitchFamily="34" charset="0"/>
              </a:endParaRPr>
            </a:p>
          </p:txBody>
        </p:sp>
        <p:pic>
          <p:nvPicPr>
            <p:cNvPr id="10"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590734" y="624632"/>
              <a:ext cx="3608241" cy="2798916"/>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grpSp>
        <p:nvGrpSpPr>
          <p:cNvPr id="5" name="组合 4"/>
          <p:cNvGrpSpPr/>
          <p:nvPr/>
        </p:nvGrpSpPr>
        <p:grpSpPr>
          <a:xfrm>
            <a:off x="3356061" y="4869159"/>
            <a:ext cx="3243036" cy="1964479"/>
            <a:chOff x="-4140968" y="1689324"/>
            <a:chExt cx="3617988" cy="1512168"/>
          </a:xfrm>
        </p:grpSpPr>
        <p:sp>
          <p:nvSpPr>
            <p:cNvPr id="4" name="圆角矩形标注 3"/>
            <p:cNvSpPr/>
            <p:nvPr/>
          </p:nvSpPr>
          <p:spPr bwMode="auto">
            <a:xfrm>
              <a:off x="-4140968" y="1689324"/>
              <a:ext cx="3617988" cy="1512168"/>
            </a:xfrm>
            <a:prstGeom prst="wedgeRoundRectCallout">
              <a:avLst>
                <a:gd name="adj1" fmla="val -42007"/>
                <a:gd name="adj2" fmla="val -99974"/>
                <a:gd name="adj3" fmla="val 16667"/>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6435" tIns="48217" rIns="96435" bIns="48217" numCol="1" rtlCol="0" anchor="t" anchorCtr="0" compatLnSpc="1"/>
            <a:lstStyle/>
            <a:p>
              <a:pPr defTabSz="728345" fontAlgn="base">
                <a:spcBef>
                  <a:spcPct val="0"/>
                </a:spcBef>
                <a:spcAft>
                  <a:spcPct val="0"/>
                </a:spcAft>
              </a:pPr>
              <a:endParaRPr lang="zh-CN" altLang="en-US" sz="1500" dirty="0">
                <a:latin typeface="Arial" panose="020B0604020202020204" pitchFamily="34" charset="0"/>
              </a:endParaRPr>
            </a:p>
          </p:txBody>
        </p:sp>
        <p:pic>
          <p:nvPicPr>
            <p:cNvPr id="11"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140968" y="1710521"/>
              <a:ext cx="3617988" cy="1490971"/>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
        <p:nvSpPr>
          <p:cNvPr id="7" name="内容占位符 2"/>
          <p:cNvSpPr txBox="1"/>
          <p:nvPr/>
        </p:nvSpPr>
        <p:spPr>
          <a:xfrm>
            <a:off x="1925851" y="1044927"/>
            <a:ext cx="5724322" cy="1303953"/>
          </a:xfrm>
          <a:prstGeom prst="rect">
            <a:avLst/>
          </a:prstGeom>
        </p:spPr>
        <p:txBody>
          <a:bodyPr lIns="72823" tIns="36411" rIns="72823" bIns="36411"/>
          <a:lstStyle>
            <a:lvl1pPr marL="342900" indent="-342900" algn="l" rtl="0" eaLnBrk="0" fontAlgn="base" hangingPunct="0">
              <a:spcBef>
                <a:spcPct val="20000"/>
              </a:spcBef>
              <a:spcAft>
                <a:spcPct val="0"/>
              </a:spcAft>
              <a:buClr>
                <a:schemeClr val="hlink"/>
              </a:buClr>
              <a:buFont typeface="Wingdings" panose="05000000000000000000" pitchFamily="2" charset="2"/>
              <a:buChar char="v"/>
              <a:defRPr sz="2800">
                <a:solidFill>
                  <a:schemeClr val="tx1"/>
                </a:solidFill>
                <a:latin typeface="+mn-lt"/>
                <a:ea typeface="+mn-ea"/>
                <a:cs typeface="+mn-cs"/>
              </a:defRPr>
            </a:lvl1pPr>
            <a:lvl2pPr marL="742950" indent="-285750" algn="l" rtl="0" eaLnBrk="0" fontAlgn="base" hangingPunct="0">
              <a:spcBef>
                <a:spcPct val="20000"/>
              </a:spcBef>
              <a:spcAft>
                <a:spcPct val="0"/>
              </a:spcAft>
              <a:buClr>
                <a:schemeClr val="hlink"/>
              </a:buClr>
              <a:buFont typeface="Wingdings" panose="05000000000000000000" pitchFamily="2" charset="2"/>
              <a:buChar char="§"/>
              <a:defRPr sz="2800">
                <a:solidFill>
                  <a:schemeClr val="tx1"/>
                </a:solidFill>
                <a:latin typeface="Arial" panose="020B0604020202020204" pitchFamily="34" charset="0"/>
              </a:defRPr>
            </a:lvl2pPr>
            <a:lvl3pPr marL="1143000" indent="-228600" algn="l" rtl="0" eaLnBrk="0" fontAlgn="base" hangingPunct="0">
              <a:spcBef>
                <a:spcPct val="20000"/>
              </a:spcBef>
              <a:spcAft>
                <a:spcPct val="0"/>
              </a:spcAft>
              <a:buClr>
                <a:schemeClr val="hlink"/>
              </a:buClr>
              <a:buFont typeface="Wingdings" panose="05000000000000000000" pitchFamily="2" charset="2"/>
              <a:buChar char="•"/>
              <a:defRPr sz="2400">
                <a:solidFill>
                  <a:schemeClr val="tx1"/>
                </a:solidFill>
                <a:latin typeface="Arial" panose="020B0604020202020204" pitchFamily="34" charset="0"/>
              </a:defRPr>
            </a:lvl3pPr>
            <a:lvl4pPr marL="1600200" indent="-228600" algn="l" rtl="0" eaLnBrk="0" fontAlgn="base" hangingPunct="0">
              <a:spcBef>
                <a:spcPct val="20000"/>
              </a:spcBef>
              <a:spcAft>
                <a:spcPct val="0"/>
              </a:spcAft>
              <a:buFont typeface="Wingdings" panose="05000000000000000000" pitchFamily="2" charset="2"/>
              <a:buChar char="–"/>
              <a:defRPr sz="2000">
                <a:solidFill>
                  <a:schemeClr val="tx1"/>
                </a:solidFill>
                <a:latin typeface="Arial" panose="020B0604020202020204" pitchFamily="34" charset="0"/>
              </a:defRPr>
            </a:lvl4pPr>
            <a:lvl5pPr marL="2057400" indent="-228600" algn="l" rtl="0" eaLnBrk="0" fontAlgn="base" hangingPunct="0">
              <a:spcBef>
                <a:spcPct val="20000"/>
              </a:spcBef>
              <a:spcAft>
                <a:spcPct val="0"/>
              </a:spcAft>
              <a:buFont typeface="Wingdings" panose="05000000000000000000" pitchFamily="2" charset="2"/>
              <a:buChar char="»"/>
              <a:defRPr sz="2000">
                <a:solidFill>
                  <a:schemeClr val="tx1"/>
                </a:solidFill>
                <a:latin typeface="Arial" panose="020B0604020202020204" pitchFamily="34" charset="0"/>
              </a:defRPr>
            </a:lvl5pPr>
            <a:lvl6pPr marL="2514600" indent="-228600" algn="l" rtl="0" fontAlgn="base">
              <a:spcBef>
                <a:spcPct val="20000"/>
              </a:spcBef>
              <a:spcAft>
                <a:spcPct val="0"/>
              </a:spcAft>
              <a:buFont typeface="Wingdings" panose="05000000000000000000" pitchFamily="2" charset="2"/>
              <a:buChar char="»"/>
              <a:defRPr sz="2000">
                <a:solidFill>
                  <a:schemeClr val="tx1"/>
                </a:solidFill>
                <a:latin typeface="Arial" panose="020B0604020202020204" pitchFamily="34" charset="0"/>
              </a:defRPr>
            </a:lvl6pPr>
            <a:lvl7pPr marL="2971800" indent="-228600" algn="l" rtl="0" fontAlgn="base">
              <a:spcBef>
                <a:spcPct val="20000"/>
              </a:spcBef>
              <a:spcAft>
                <a:spcPct val="0"/>
              </a:spcAft>
              <a:buFont typeface="Wingdings" panose="05000000000000000000" pitchFamily="2" charset="2"/>
              <a:buChar char="»"/>
              <a:defRPr sz="2000">
                <a:solidFill>
                  <a:schemeClr val="tx1"/>
                </a:solidFill>
                <a:latin typeface="Arial" panose="020B0604020202020204" pitchFamily="34" charset="0"/>
              </a:defRPr>
            </a:lvl7pPr>
            <a:lvl8pPr marL="3429000" indent="-228600" algn="l" rtl="0" fontAlgn="base">
              <a:spcBef>
                <a:spcPct val="20000"/>
              </a:spcBef>
              <a:spcAft>
                <a:spcPct val="0"/>
              </a:spcAft>
              <a:buFont typeface="Wingdings" panose="05000000000000000000" pitchFamily="2" charset="2"/>
              <a:buChar char="»"/>
              <a:defRPr sz="2000">
                <a:solidFill>
                  <a:schemeClr val="tx1"/>
                </a:solidFill>
                <a:latin typeface="Arial" panose="020B0604020202020204" pitchFamily="34" charset="0"/>
              </a:defRPr>
            </a:lvl8pPr>
            <a:lvl9pPr marL="3886200" indent="-228600" algn="l" rtl="0" fontAlgn="base">
              <a:spcBef>
                <a:spcPct val="20000"/>
              </a:spcBef>
              <a:spcAft>
                <a:spcPct val="0"/>
              </a:spcAft>
              <a:buFont typeface="Wingdings" panose="05000000000000000000" pitchFamily="2" charset="2"/>
              <a:buChar char="»"/>
              <a:defRPr sz="2000">
                <a:solidFill>
                  <a:schemeClr val="tx1"/>
                </a:solidFill>
                <a:latin typeface="Arial" panose="020B0604020202020204" pitchFamily="34" charset="0"/>
              </a:defRPr>
            </a:lvl9pPr>
          </a:lstStyle>
          <a:p>
            <a:r>
              <a:rPr lang="en-US" altLang="zh-CN" sz="1700" b="1" dirty="0" smtClean="0"/>
              <a:t>1</a:t>
            </a:r>
            <a:r>
              <a:rPr lang="zh-CN" altLang="en-US" sz="1700" b="1" dirty="0" smtClean="0"/>
              <a:t>）点击进入“单位路径申请”，进入申请页面。</a:t>
            </a:r>
            <a:endParaRPr lang="en-US" altLang="zh-CN" sz="1700" b="1" dirty="0" smtClean="0"/>
          </a:p>
          <a:p>
            <a:r>
              <a:rPr lang="en-US" altLang="zh-CN" sz="1700" b="1" dirty="0" smtClean="0"/>
              <a:t>2</a:t>
            </a:r>
            <a:r>
              <a:rPr lang="zh-CN" altLang="en-US" sz="1700" b="1" dirty="0" smtClean="0"/>
              <a:t>）选择“新增路径”，弹出对话框。</a:t>
            </a:r>
            <a:endParaRPr lang="en-US" altLang="zh-CN" sz="1700" b="1" dirty="0" smtClean="0"/>
          </a:p>
          <a:p>
            <a:r>
              <a:rPr lang="en-US" altLang="zh-CN" sz="1700" b="1" dirty="0"/>
              <a:t>3</a:t>
            </a:r>
            <a:r>
              <a:rPr lang="zh-CN" altLang="en-US" sz="1700" b="1" dirty="0" smtClean="0"/>
              <a:t>）选择“等级”、“系列”、“单位”后点击保存，申请成功。</a:t>
            </a:r>
            <a:endParaRPr lang="en-US" altLang="zh-CN" sz="1700" b="1"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with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Effect transition="in" filter="randombar(horizontal)">
                                      <p:cBhvr>
                                        <p:cTn id="7" dur="500"/>
                                        <p:tgtEl>
                                          <p:spTgt spid="7">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10245"/>
                                        </p:tgtEl>
                                        <p:attrNameLst>
                                          <p:attrName>style.visibility</p:attrName>
                                        </p:attrNameLst>
                                      </p:cBhvr>
                                      <p:to>
                                        <p:strVal val="visible"/>
                                      </p:to>
                                    </p:set>
                                    <p:animEffect transition="in" filter="fade">
                                      <p:cBhvr>
                                        <p:cTn id="10" dur="500"/>
                                        <p:tgtEl>
                                          <p:spTgt spid="10245"/>
                                        </p:tgtEl>
                                      </p:cBhvr>
                                    </p:animEffect>
                                  </p:childTnLst>
                                </p:cTn>
                              </p:par>
                            </p:childTnLst>
                          </p:cTn>
                        </p:par>
                      </p:childTnLst>
                    </p:cTn>
                  </p:par>
                  <p:par>
                    <p:cTn id="11" fill="hold">
                      <p:stCondLst>
                        <p:cond delay="indefinite"/>
                      </p:stCondLst>
                      <p:childTnLst>
                        <p:par>
                          <p:cTn id="12" fill="hold">
                            <p:stCondLst>
                              <p:cond delay="0"/>
                            </p:stCondLst>
                            <p:childTnLst>
                              <p:par>
                                <p:cTn id="13" presetID="2" presetClass="entr" presetSubtype="2" fill="hold" nodeType="clickEffect">
                                  <p:stCondLst>
                                    <p:cond delay="0"/>
                                  </p:stCondLst>
                                  <p:childTnLst>
                                    <p:set>
                                      <p:cBhvr>
                                        <p:cTn id="14" dur="1" fill="hold">
                                          <p:stCondLst>
                                            <p:cond delay="0"/>
                                          </p:stCondLst>
                                        </p:cTn>
                                        <p:tgtEl>
                                          <p:spTgt spid="7">
                                            <p:txEl>
                                              <p:pRg st="1" end="1"/>
                                            </p:txEl>
                                          </p:spTgt>
                                        </p:tgtEl>
                                        <p:attrNameLst>
                                          <p:attrName>style.visibility</p:attrName>
                                        </p:attrNameLst>
                                      </p:cBhvr>
                                      <p:to>
                                        <p:strVal val="visible"/>
                                      </p:to>
                                    </p:set>
                                    <p:anim calcmode="lin" valueType="num">
                                      <p:cBhvr additive="base">
                                        <p:cTn id="15" dur="500" fill="hold"/>
                                        <p:tgtEl>
                                          <p:spTgt spid="7">
                                            <p:txEl>
                                              <p:pRg st="1" end="1"/>
                                            </p:txEl>
                                          </p:spTgt>
                                        </p:tgtEl>
                                        <p:attrNameLst>
                                          <p:attrName>ppt_x</p:attrName>
                                        </p:attrNameLst>
                                      </p:cBhvr>
                                      <p:tavLst>
                                        <p:tav tm="0">
                                          <p:val>
                                            <p:strVal val="1+#ppt_w/2"/>
                                          </p:val>
                                        </p:tav>
                                        <p:tav tm="100000">
                                          <p:val>
                                            <p:strVal val="#ppt_x"/>
                                          </p:val>
                                        </p:tav>
                                      </p:tavLst>
                                    </p:anim>
                                    <p:anim calcmode="lin" valueType="num">
                                      <p:cBhvr additive="base">
                                        <p:cTn id="16" dur="500" fill="hold"/>
                                        <p:tgtEl>
                                          <p:spTgt spid="7">
                                            <p:txEl>
                                              <p:pRg st="1" end="1"/>
                                            </p:txEl>
                                          </p:spTgt>
                                        </p:tgtEl>
                                        <p:attrNameLst>
                                          <p:attrName>ppt_y</p:attrName>
                                        </p:attrNameLst>
                                      </p:cBhvr>
                                      <p:tavLst>
                                        <p:tav tm="0">
                                          <p:val>
                                            <p:strVal val="#ppt_y"/>
                                          </p:val>
                                        </p:tav>
                                        <p:tav tm="100000">
                                          <p:val>
                                            <p:strVal val="#ppt_y"/>
                                          </p:val>
                                        </p:tav>
                                      </p:tavLst>
                                    </p:anim>
                                  </p:childTnLst>
                                </p:cTn>
                              </p:par>
                            </p:childTnLst>
                          </p:cTn>
                        </p:par>
                        <p:par>
                          <p:cTn id="17" fill="hold">
                            <p:stCondLst>
                              <p:cond delay="500"/>
                            </p:stCondLst>
                            <p:childTnLst>
                              <p:par>
                                <p:cTn id="18" presetID="22" presetClass="entr" presetSubtype="2" fill="hold" nodeType="afterEffect">
                                  <p:stCondLst>
                                    <p:cond delay="0"/>
                                  </p:stCondLst>
                                  <p:childTnLst>
                                    <p:set>
                                      <p:cBhvr>
                                        <p:cTn id="19" dur="1" fill="hold">
                                          <p:stCondLst>
                                            <p:cond delay="0"/>
                                          </p:stCondLst>
                                        </p:cTn>
                                        <p:tgtEl>
                                          <p:spTgt spid="3"/>
                                        </p:tgtEl>
                                        <p:attrNameLst>
                                          <p:attrName>style.visibility</p:attrName>
                                        </p:attrNameLst>
                                      </p:cBhvr>
                                      <p:to>
                                        <p:strVal val="visible"/>
                                      </p:to>
                                    </p:set>
                                    <p:animEffect transition="in" filter="wipe(right)">
                                      <p:cBhvr>
                                        <p:cTn id="20" dur="500"/>
                                        <p:tgtEl>
                                          <p:spTgt spid="3"/>
                                        </p:tgtEl>
                                      </p:cBhvr>
                                    </p:animEffect>
                                  </p:childTnLst>
                                </p:cTn>
                              </p:par>
                            </p:childTnLst>
                          </p:cTn>
                        </p:par>
                      </p:childTnLst>
                    </p:cTn>
                  </p:par>
                  <p:par>
                    <p:cTn id="21" fill="hold">
                      <p:stCondLst>
                        <p:cond delay="indefinite"/>
                      </p:stCondLst>
                      <p:childTnLst>
                        <p:par>
                          <p:cTn id="22" fill="hold">
                            <p:stCondLst>
                              <p:cond delay="0"/>
                            </p:stCondLst>
                            <p:childTnLst>
                              <p:par>
                                <p:cTn id="23" presetID="2" presetClass="entr" presetSubtype="2" fill="hold" nodeType="clickEffect">
                                  <p:stCondLst>
                                    <p:cond delay="0"/>
                                  </p:stCondLst>
                                  <p:childTnLst>
                                    <p:set>
                                      <p:cBhvr>
                                        <p:cTn id="24" dur="1" fill="hold">
                                          <p:stCondLst>
                                            <p:cond delay="0"/>
                                          </p:stCondLst>
                                        </p:cTn>
                                        <p:tgtEl>
                                          <p:spTgt spid="7">
                                            <p:txEl>
                                              <p:pRg st="2" end="2"/>
                                            </p:txEl>
                                          </p:spTgt>
                                        </p:tgtEl>
                                        <p:attrNameLst>
                                          <p:attrName>style.visibility</p:attrName>
                                        </p:attrNameLst>
                                      </p:cBhvr>
                                      <p:to>
                                        <p:strVal val="visible"/>
                                      </p:to>
                                    </p:set>
                                    <p:anim calcmode="lin" valueType="num">
                                      <p:cBhvr additive="base">
                                        <p:cTn id="25" dur="500" fill="hold"/>
                                        <p:tgtEl>
                                          <p:spTgt spid="7">
                                            <p:txEl>
                                              <p:pRg st="2" end="2"/>
                                            </p:txEl>
                                          </p:spTgt>
                                        </p:tgtEl>
                                        <p:attrNameLst>
                                          <p:attrName>ppt_x</p:attrName>
                                        </p:attrNameLst>
                                      </p:cBhvr>
                                      <p:tavLst>
                                        <p:tav tm="0">
                                          <p:val>
                                            <p:strVal val="1+#ppt_w/2"/>
                                          </p:val>
                                        </p:tav>
                                        <p:tav tm="100000">
                                          <p:val>
                                            <p:strVal val="#ppt_x"/>
                                          </p:val>
                                        </p:tav>
                                      </p:tavLst>
                                    </p:anim>
                                    <p:anim calcmode="lin" valueType="num">
                                      <p:cBhvr additive="base">
                                        <p:cTn id="26" dur="500" fill="hold"/>
                                        <p:tgtEl>
                                          <p:spTgt spid="7">
                                            <p:txEl>
                                              <p:pRg st="2" end="2"/>
                                            </p:txEl>
                                          </p:spTgt>
                                        </p:tgtEl>
                                        <p:attrNameLst>
                                          <p:attrName>ppt_y</p:attrName>
                                        </p:attrNameLst>
                                      </p:cBhvr>
                                      <p:tavLst>
                                        <p:tav tm="0">
                                          <p:val>
                                            <p:strVal val="#ppt_y"/>
                                          </p:val>
                                        </p:tav>
                                        <p:tav tm="100000">
                                          <p:val>
                                            <p:strVal val="#ppt_y"/>
                                          </p:val>
                                        </p:tav>
                                      </p:tavLst>
                                    </p:anim>
                                  </p:childTnLst>
                                </p:cTn>
                              </p:par>
                            </p:childTnLst>
                          </p:cTn>
                        </p:par>
                        <p:par>
                          <p:cTn id="27" fill="hold">
                            <p:stCondLst>
                              <p:cond delay="500"/>
                            </p:stCondLst>
                            <p:childTnLst>
                              <p:par>
                                <p:cTn id="28" presetID="22" presetClass="entr" presetSubtype="1" fill="hold" nodeType="afterEffect">
                                  <p:stCondLst>
                                    <p:cond delay="0"/>
                                  </p:stCondLst>
                                  <p:childTnLst>
                                    <p:set>
                                      <p:cBhvr>
                                        <p:cTn id="29" dur="1" fill="hold">
                                          <p:stCondLst>
                                            <p:cond delay="0"/>
                                          </p:stCondLst>
                                        </p:cTn>
                                        <p:tgtEl>
                                          <p:spTgt spid="5"/>
                                        </p:tgtEl>
                                        <p:attrNameLst>
                                          <p:attrName>style.visibility</p:attrName>
                                        </p:attrNameLst>
                                      </p:cBhvr>
                                      <p:to>
                                        <p:strVal val="visible"/>
                                      </p:to>
                                    </p:set>
                                    <p:animEffect transition="in" filter="wipe(up)">
                                      <p:cBhvr>
                                        <p:cTn id="30"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extBox 6"/>
          <p:cNvSpPr txBox="1">
            <a:spLocks noChangeArrowheads="1"/>
          </p:cNvSpPr>
          <p:nvPr/>
        </p:nvSpPr>
        <p:spPr bwMode="auto">
          <a:xfrm>
            <a:off x="2465881" y="116633"/>
            <a:ext cx="2971637" cy="4274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2823" tIns="36411" rIns="72823" bIns="36411">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fontAlgn="base">
              <a:spcBef>
                <a:spcPct val="0"/>
              </a:spcBef>
              <a:spcAft>
                <a:spcPct val="0"/>
              </a:spcAft>
              <a:buFont typeface="Arial" panose="020B0604020202020204" pitchFamily="34" charset="0"/>
              <a:buNone/>
            </a:pPr>
            <a:r>
              <a:rPr lang="zh-CN" altLang="en-US" sz="2300" b="1" dirty="0" smtClean="0">
                <a:solidFill>
                  <a:srgbClr val="FF0000"/>
                </a:solidFill>
                <a:latin typeface="微软雅黑" panose="020B0503020204020204" pitchFamily="34" charset="-122"/>
                <a:ea typeface="微软雅黑" panose="020B0503020204020204" pitchFamily="34" charset="-122"/>
              </a:rPr>
              <a:t>路径申请</a:t>
            </a:r>
            <a:endParaRPr lang="en-US" altLang="zh-CN" sz="2300" b="1" dirty="0" smtClean="0">
              <a:solidFill>
                <a:srgbClr val="FF0000"/>
              </a:solidFill>
              <a:latin typeface="微软雅黑" panose="020B0503020204020204" pitchFamily="34" charset="-122"/>
              <a:ea typeface="微软雅黑" panose="020B0503020204020204" pitchFamily="34" charset="-122"/>
            </a:endParaRPr>
          </a:p>
        </p:txBody>
      </p:sp>
      <p:pic>
        <p:nvPicPr>
          <p:cNvPr id="14" name="Picture 5"/>
          <p:cNvPicPr>
            <a:picLocks noChangeAspect="1" noChangeArrowheads="1"/>
          </p:cNvPicPr>
          <p:nvPr/>
        </p:nvPicPr>
        <p:blipFill>
          <a:blip r:embed="rId1" cstate="print">
            <a:extLst>
              <a:ext uri="{28A0092B-C50C-407E-A947-70E740481C1C}">
                <a14:useLocalDpi xmlns:a14="http://schemas.microsoft.com/office/drawing/2010/main" val="0"/>
              </a:ext>
            </a:extLst>
          </a:blip>
          <a:srcRect/>
          <a:stretch>
            <a:fillRect/>
          </a:stretch>
        </p:blipFill>
        <p:spPr bwMode="auto">
          <a:xfrm>
            <a:off x="1169809" y="2060848"/>
            <a:ext cx="6804383" cy="47906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6" name="内容占位符 2"/>
          <p:cNvSpPr txBox="1"/>
          <p:nvPr/>
        </p:nvSpPr>
        <p:spPr>
          <a:xfrm>
            <a:off x="1925851" y="1120840"/>
            <a:ext cx="5724322" cy="651976"/>
          </a:xfrm>
          <a:prstGeom prst="rect">
            <a:avLst/>
          </a:prstGeom>
        </p:spPr>
        <p:txBody>
          <a:bodyPr lIns="72823" tIns="36411" rIns="72823" bIns="36411"/>
          <a:lstStyle>
            <a:lvl1pPr marL="342900" indent="-342900" algn="l" rtl="0" eaLnBrk="0" fontAlgn="base" hangingPunct="0">
              <a:spcBef>
                <a:spcPct val="20000"/>
              </a:spcBef>
              <a:spcAft>
                <a:spcPct val="0"/>
              </a:spcAft>
              <a:buClr>
                <a:schemeClr val="hlink"/>
              </a:buClr>
              <a:buFont typeface="Wingdings" panose="05000000000000000000" pitchFamily="2" charset="2"/>
              <a:buChar char="v"/>
              <a:defRPr sz="2800">
                <a:solidFill>
                  <a:schemeClr val="tx1"/>
                </a:solidFill>
                <a:latin typeface="+mn-lt"/>
                <a:ea typeface="+mn-ea"/>
                <a:cs typeface="+mn-cs"/>
              </a:defRPr>
            </a:lvl1pPr>
            <a:lvl2pPr marL="742950" indent="-285750" algn="l" rtl="0" eaLnBrk="0" fontAlgn="base" hangingPunct="0">
              <a:spcBef>
                <a:spcPct val="20000"/>
              </a:spcBef>
              <a:spcAft>
                <a:spcPct val="0"/>
              </a:spcAft>
              <a:buClr>
                <a:schemeClr val="hlink"/>
              </a:buClr>
              <a:buFont typeface="Wingdings" panose="05000000000000000000" pitchFamily="2" charset="2"/>
              <a:buChar char="§"/>
              <a:defRPr sz="2800">
                <a:solidFill>
                  <a:schemeClr val="tx1"/>
                </a:solidFill>
                <a:latin typeface="Arial" panose="020B0604020202020204" pitchFamily="34" charset="0"/>
              </a:defRPr>
            </a:lvl2pPr>
            <a:lvl3pPr marL="1143000" indent="-228600" algn="l" rtl="0" eaLnBrk="0" fontAlgn="base" hangingPunct="0">
              <a:spcBef>
                <a:spcPct val="20000"/>
              </a:spcBef>
              <a:spcAft>
                <a:spcPct val="0"/>
              </a:spcAft>
              <a:buClr>
                <a:schemeClr val="hlink"/>
              </a:buClr>
              <a:buFont typeface="Wingdings" panose="05000000000000000000" pitchFamily="2" charset="2"/>
              <a:buChar char="•"/>
              <a:defRPr sz="2400">
                <a:solidFill>
                  <a:schemeClr val="tx1"/>
                </a:solidFill>
                <a:latin typeface="Arial" panose="020B0604020202020204" pitchFamily="34" charset="0"/>
              </a:defRPr>
            </a:lvl3pPr>
            <a:lvl4pPr marL="1600200" indent="-228600" algn="l" rtl="0" eaLnBrk="0" fontAlgn="base" hangingPunct="0">
              <a:spcBef>
                <a:spcPct val="20000"/>
              </a:spcBef>
              <a:spcAft>
                <a:spcPct val="0"/>
              </a:spcAft>
              <a:buFont typeface="Wingdings" panose="05000000000000000000" pitchFamily="2" charset="2"/>
              <a:buChar char="–"/>
              <a:defRPr sz="2000">
                <a:solidFill>
                  <a:schemeClr val="tx1"/>
                </a:solidFill>
                <a:latin typeface="Arial" panose="020B0604020202020204" pitchFamily="34" charset="0"/>
              </a:defRPr>
            </a:lvl4pPr>
            <a:lvl5pPr marL="2057400" indent="-228600" algn="l" rtl="0" eaLnBrk="0" fontAlgn="base" hangingPunct="0">
              <a:spcBef>
                <a:spcPct val="20000"/>
              </a:spcBef>
              <a:spcAft>
                <a:spcPct val="0"/>
              </a:spcAft>
              <a:buFont typeface="Wingdings" panose="05000000000000000000" pitchFamily="2" charset="2"/>
              <a:buChar char="»"/>
              <a:defRPr sz="2000">
                <a:solidFill>
                  <a:schemeClr val="tx1"/>
                </a:solidFill>
                <a:latin typeface="Arial" panose="020B0604020202020204" pitchFamily="34" charset="0"/>
              </a:defRPr>
            </a:lvl5pPr>
            <a:lvl6pPr marL="2514600" indent="-228600" algn="l" rtl="0" fontAlgn="base">
              <a:spcBef>
                <a:spcPct val="20000"/>
              </a:spcBef>
              <a:spcAft>
                <a:spcPct val="0"/>
              </a:spcAft>
              <a:buFont typeface="Wingdings" panose="05000000000000000000" pitchFamily="2" charset="2"/>
              <a:buChar char="»"/>
              <a:defRPr sz="2000">
                <a:solidFill>
                  <a:schemeClr val="tx1"/>
                </a:solidFill>
                <a:latin typeface="Arial" panose="020B0604020202020204" pitchFamily="34" charset="0"/>
              </a:defRPr>
            </a:lvl6pPr>
            <a:lvl7pPr marL="2971800" indent="-228600" algn="l" rtl="0" fontAlgn="base">
              <a:spcBef>
                <a:spcPct val="20000"/>
              </a:spcBef>
              <a:spcAft>
                <a:spcPct val="0"/>
              </a:spcAft>
              <a:buFont typeface="Wingdings" panose="05000000000000000000" pitchFamily="2" charset="2"/>
              <a:buChar char="»"/>
              <a:defRPr sz="2000">
                <a:solidFill>
                  <a:schemeClr val="tx1"/>
                </a:solidFill>
                <a:latin typeface="Arial" panose="020B0604020202020204" pitchFamily="34" charset="0"/>
              </a:defRPr>
            </a:lvl7pPr>
            <a:lvl8pPr marL="3429000" indent="-228600" algn="l" rtl="0" fontAlgn="base">
              <a:spcBef>
                <a:spcPct val="20000"/>
              </a:spcBef>
              <a:spcAft>
                <a:spcPct val="0"/>
              </a:spcAft>
              <a:buFont typeface="Wingdings" panose="05000000000000000000" pitchFamily="2" charset="2"/>
              <a:buChar char="»"/>
              <a:defRPr sz="2000">
                <a:solidFill>
                  <a:schemeClr val="tx1"/>
                </a:solidFill>
                <a:latin typeface="Arial" panose="020B0604020202020204" pitchFamily="34" charset="0"/>
              </a:defRPr>
            </a:lvl8pPr>
            <a:lvl9pPr marL="3886200" indent="-228600" algn="l" rtl="0" fontAlgn="base">
              <a:spcBef>
                <a:spcPct val="20000"/>
              </a:spcBef>
              <a:spcAft>
                <a:spcPct val="0"/>
              </a:spcAft>
              <a:buFont typeface="Wingdings" panose="05000000000000000000" pitchFamily="2" charset="2"/>
              <a:buChar char="»"/>
              <a:defRPr sz="2000">
                <a:solidFill>
                  <a:schemeClr val="tx1"/>
                </a:solidFill>
                <a:latin typeface="Arial" panose="020B0604020202020204" pitchFamily="34" charset="0"/>
              </a:defRPr>
            </a:lvl9pPr>
          </a:lstStyle>
          <a:p>
            <a:r>
              <a:rPr lang="zh-CN" altLang="en-US" sz="1700" b="1" dirty="0" smtClean="0"/>
              <a:t>路径申请后，显示在“单位申请路径”下方。</a:t>
            </a:r>
            <a:endParaRPr lang="en-US" altLang="zh-CN" sz="1700" b="1"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randombar(horizontal)">
                                      <p:cBhvr>
                                        <p:cTn id="7" dur="500"/>
                                        <p:tgtEl>
                                          <p:spTgt spid="16"/>
                                        </p:tgtEl>
                                      </p:cBhvr>
                                    </p:animEffect>
                                  </p:childTnLst>
                                </p:cTn>
                              </p:par>
                              <p:par>
                                <p:cTn id="8" presetID="14" presetClass="entr" presetSubtype="10" fill="hold" nodeType="withEffect">
                                  <p:stCondLst>
                                    <p:cond delay="0"/>
                                  </p:stCondLst>
                                  <p:childTnLst>
                                    <p:set>
                                      <p:cBhvr>
                                        <p:cTn id="9" dur="1" fill="hold">
                                          <p:stCondLst>
                                            <p:cond delay="0"/>
                                          </p:stCondLst>
                                        </p:cTn>
                                        <p:tgtEl>
                                          <p:spTgt spid="14"/>
                                        </p:tgtEl>
                                        <p:attrNameLst>
                                          <p:attrName>style.visibility</p:attrName>
                                        </p:attrNameLst>
                                      </p:cBhvr>
                                      <p:to>
                                        <p:strVal val="visible"/>
                                      </p:to>
                                    </p:set>
                                    <p:animEffect transition="in" filter="randombar(horizontal)">
                                      <p:cBhvr>
                                        <p:cTn id="10"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extBox 6"/>
          <p:cNvSpPr txBox="1">
            <a:spLocks noChangeArrowheads="1"/>
          </p:cNvSpPr>
          <p:nvPr/>
        </p:nvSpPr>
        <p:spPr bwMode="auto">
          <a:xfrm>
            <a:off x="2465881" y="116633"/>
            <a:ext cx="2971637" cy="4274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2823" tIns="36411" rIns="72823" bIns="36411">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fontAlgn="base">
              <a:spcBef>
                <a:spcPct val="0"/>
              </a:spcBef>
              <a:spcAft>
                <a:spcPct val="0"/>
              </a:spcAft>
              <a:buFont typeface="Arial" panose="020B0604020202020204" pitchFamily="34" charset="0"/>
              <a:buNone/>
            </a:pPr>
            <a:r>
              <a:rPr lang="en-US" altLang="zh-CN" sz="2300" b="1" dirty="0" smtClean="0">
                <a:solidFill>
                  <a:schemeClr val="bg1"/>
                </a:solidFill>
                <a:latin typeface="微软雅黑" panose="020B0503020204020204" pitchFamily="34" charset="-122"/>
                <a:ea typeface="微软雅黑" panose="020B0503020204020204" pitchFamily="34" charset="-122"/>
              </a:rPr>
              <a:t> </a:t>
            </a:r>
            <a:r>
              <a:rPr lang="zh-CN" altLang="en-US" sz="2300" b="1" dirty="0" smtClean="0">
                <a:solidFill>
                  <a:srgbClr val="FF0000"/>
                </a:solidFill>
                <a:latin typeface="微软雅黑" panose="020B0503020204020204" pitchFamily="34" charset="-122"/>
                <a:ea typeface="微软雅黑" panose="020B0503020204020204" pitchFamily="34" charset="-122"/>
              </a:rPr>
              <a:t>路径申请</a:t>
            </a:r>
            <a:endParaRPr lang="en-US" altLang="zh-CN" sz="2300" b="1" dirty="0" smtClean="0">
              <a:solidFill>
                <a:srgbClr val="FF0000"/>
              </a:solidFill>
              <a:latin typeface="微软雅黑" panose="020B0503020204020204" pitchFamily="34" charset="-122"/>
              <a:ea typeface="微软雅黑" panose="020B0503020204020204" pitchFamily="34" charset="-122"/>
            </a:endParaRPr>
          </a:p>
        </p:txBody>
      </p:sp>
      <p:sp>
        <p:nvSpPr>
          <p:cNvPr id="7" name="内容占位符 2"/>
          <p:cNvSpPr txBox="1"/>
          <p:nvPr/>
        </p:nvSpPr>
        <p:spPr>
          <a:xfrm>
            <a:off x="1925852" y="1044927"/>
            <a:ext cx="6074960" cy="2600097"/>
          </a:xfrm>
          <a:prstGeom prst="rect">
            <a:avLst/>
          </a:prstGeom>
        </p:spPr>
        <p:txBody>
          <a:bodyPr lIns="72823" tIns="36411" rIns="72823" bIns="36411"/>
          <a:lstStyle>
            <a:lvl1pPr marL="342900" indent="-342900" algn="l" rtl="0" eaLnBrk="0" fontAlgn="base" hangingPunct="0">
              <a:spcBef>
                <a:spcPct val="20000"/>
              </a:spcBef>
              <a:spcAft>
                <a:spcPct val="0"/>
              </a:spcAft>
              <a:buClr>
                <a:schemeClr val="hlink"/>
              </a:buClr>
              <a:buFont typeface="Wingdings" panose="05000000000000000000" pitchFamily="2" charset="2"/>
              <a:buChar char="v"/>
              <a:defRPr sz="2800">
                <a:solidFill>
                  <a:schemeClr val="tx1"/>
                </a:solidFill>
                <a:latin typeface="+mn-lt"/>
                <a:ea typeface="+mn-ea"/>
                <a:cs typeface="+mn-cs"/>
              </a:defRPr>
            </a:lvl1pPr>
            <a:lvl2pPr marL="742950" indent="-285750" algn="l" rtl="0" eaLnBrk="0" fontAlgn="base" hangingPunct="0">
              <a:spcBef>
                <a:spcPct val="20000"/>
              </a:spcBef>
              <a:spcAft>
                <a:spcPct val="0"/>
              </a:spcAft>
              <a:buClr>
                <a:schemeClr val="hlink"/>
              </a:buClr>
              <a:buFont typeface="Wingdings" panose="05000000000000000000" pitchFamily="2" charset="2"/>
              <a:buChar char="§"/>
              <a:defRPr sz="2800">
                <a:solidFill>
                  <a:schemeClr val="tx1"/>
                </a:solidFill>
                <a:latin typeface="Arial" panose="020B0604020202020204" pitchFamily="34" charset="0"/>
              </a:defRPr>
            </a:lvl2pPr>
            <a:lvl3pPr marL="1143000" indent="-228600" algn="l" rtl="0" eaLnBrk="0" fontAlgn="base" hangingPunct="0">
              <a:spcBef>
                <a:spcPct val="20000"/>
              </a:spcBef>
              <a:spcAft>
                <a:spcPct val="0"/>
              </a:spcAft>
              <a:buClr>
                <a:schemeClr val="hlink"/>
              </a:buClr>
              <a:buFont typeface="Wingdings" panose="05000000000000000000" pitchFamily="2" charset="2"/>
              <a:buChar char="•"/>
              <a:defRPr sz="2400">
                <a:solidFill>
                  <a:schemeClr val="tx1"/>
                </a:solidFill>
                <a:latin typeface="Arial" panose="020B0604020202020204" pitchFamily="34" charset="0"/>
              </a:defRPr>
            </a:lvl3pPr>
            <a:lvl4pPr marL="1600200" indent="-228600" algn="l" rtl="0" eaLnBrk="0" fontAlgn="base" hangingPunct="0">
              <a:spcBef>
                <a:spcPct val="20000"/>
              </a:spcBef>
              <a:spcAft>
                <a:spcPct val="0"/>
              </a:spcAft>
              <a:buFont typeface="Wingdings" panose="05000000000000000000" pitchFamily="2" charset="2"/>
              <a:buChar char="–"/>
              <a:defRPr sz="2000">
                <a:solidFill>
                  <a:schemeClr val="tx1"/>
                </a:solidFill>
                <a:latin typeface="Arial" panose="020B0604020202020204" pitchFamily="34" charset="0"/>
              </a:defRPr>
            </a:lvl4pPr>
            <a:lvl5pPr marL="2057400" indent="-228600" algn="l" rtl="0" eaLnBrk="0" fontAlgn="base" hangingPunct="0">
              <a:spcBef>
                <a:spcPct val="20000"/>
              </a:spcBef>
              <a:spcAft>
                <a:spcPct val="0"/>
              </a:spcAft>
              <a:buFont typeface="Wingdings" panose="05000000000000000000" pitchFamily="2" charset="2"/>
              <a:buChar char="»"/>
              <a:defRPr sz="2000">
                <a:solidFill>
                  <a:schemeClr val="tx1"/>
                </a:solidFill>
                <a:latin typeface="Arial" panose="020B0604020202020204" pitchFamily="34" charset="0"/>
              </a:defRPr>
            </a:lvl5pPr>
            <a:lvl6pPr marL="2514600" indent="-228600" algn="l" rtl="0" fontAlgn="base">
              <a:spcBef>
                <a:spcPct val="20000"/>
              </a:spcBef>
              <a:spcAft>
                <a:spcPct val="0"/>
              </a:spcAft>
              <a:buFont typeface="Wingdings" panose="05000000000000000000" pitchFamily="2" charset="2"/>
              <a:buChar char="»"/>
              <a:defRPr sz="2000">
                <a:solidFill>
                  <a:schemeClr val="tx1"/>
                </a:solidFill>
                <a:latin typeface="Arial" panose="020B0604020202020204" pitchFamily="34" charset="0"/>
              </a:defRPr>
            </a:lvl6pPr>
            <a:lvl7pPr marL="2971800" indent="-228600" algn="l" rtl="0" fontAlgn="base">
              <a:spcBef>
                <a:spcPct val="20000"/>
              </a:spcBef>
              <a:spcAft>
                <a:spcPct val="0"/>
              </a:spcAft>
              <a:buFont typeface="Wingdings" panose="05000000000000000000" pitchFamily="2" charset="2"/>
              <a:buChar char="»"/>
              <a:defRPr sz="2000">
                <a:solidFill>
                  <a:schemeClr val="tx1"/>
                </a:solidFill>
                <a:latin typeface="Arial" panose="020B0604020202020204" pitchFamily="34" charset="0"/>
              </a:defRPr>
            </a:lvl7pPr>
            <a:lvl8pPr marL="3429000" indent="-228600" algn="l" rtl="0" fontAlgn="base">
              <a:spcBef>
                <a:spcPct val="20000"/>
              </a:spcBef>
              <a:spcAft>
                <a:spcPct val="0"/>
              </a:spcAft>
              <a:buFont typeface="Wingdings" panose="05000000000000000000" pitchFamily="2" charset="2"/>
              <a:buChar char="»"/>
              <a:defRPr sz="2000">
                <a:solidFill>
                  <a:schemeClr val="tx1"/>
                </a:solidFill>
                <a:latin typeface="Arial" panose="020B0604020202020204" pitchFamily="34" charset="0"/>
              </a:defRPr>
            </a:lvl8pPr>
            <a:lvl9pPr marL="3886200" indent="-228600" algn="l" rtl="0" fontAlgn="base">
              <a:spcBef>
                <a:spcPct val="20000"/>
              </a:spcBef>
              <a:spcAft>
                <a:spcPct val="0"/>
              </a:spcAft>
              <a:buFont typeface="Wingdings" panose="05000000000000000000" pitchFamily="2" charset="2"/>
              <a:buChar char="»"/>
              <a:defRPr sz="2000">
                <a:solidFill>
                  <a:schemeClr val="tx1"/>
                </a:solidFill>
                <a:latin typeface="Arial" panose="020B0604020202020204" pitchFamily="34" charset="0"/>
              </a:defRPr>
            </a:lvl9pPr>
          </a:lstStyle>
          <a:p>
            <a:r>
              <a:rPr lang="en-US" altLang="zh-CN" sz="1700" b="1" dirty="0" smtClean="0"/>
              <a:t>1</a:t>
            </a:r>
            <a:r>
              <a:rPr lang="zh-CN" altLang="en-US" sz="1700" b="1" dirty="0" smtClean="0"/>
              <a:t>）审核状态：已申请、审核通过、审核不通过。</a:t>
            </a:r>
            <a:endParaRPr lang="en-US" altLang="zh-CN" sz="1700" b="1" dirty="0" smtClean="0"/>
          </a:p>
          <a:p>
            <a:r>
              <a:rPr lang="en-US" altLang="zh-CN" sz="1700" b="1" dirty="0"/>
              <a:t>2</a:t>
            </a:r>
            <a:r>
              <a:rPr lang="zh-CN" altLang="en-US" sz="1700" b="1" dirty="0" smtClean="0"/>
              <a:t>）备注：显示审核不通过的原因。</a:t>
            </a:r>
            <a:endParaRPr lang="en-US" altLang="zh-CN" sz="1700" b="1" dirty="0"/>
          </a:p>
          <a:p>
            <a:r>
              <a:rPr lang="en-US" altLang="zh-CN" sz="1700" b="1" dirty="0"/>
              <a:t>3</a:t>
            </a:r>
            <a:r>
              <a:rPr lang="zh-CN" altLang="en-US" sz="1700" b="1" dirty="0" smtClean="0"/>
              <a:t>）修改：可修改本条路径的登记、系列、单位等。</a:t>
            </a:r>
            <a:endParaRPr lang="en-US" altLang="zh-CN" sz="1700" b="1" dirty="0" smtClean="0"/>
          </a:p>
          <a:p>
            <a:r>
              <a:rPr lang="en-US" altLang="zh-CN" sz="1700" b="1" dirty="0" smtClean="0"/>
              <a:t>4</a:t>
            </a:r>
            <a:r>
              <a:rPr lang="zh-CN" altLang="en-US" sz="1700" b="1" dirty="0" smtClean="0"/>
              <a:t>）删除：可删除本条路径。</a:t>
            </a:r>
            <a:endParaRPr lang="en-US" altLang="zh-CN" sz="1700" b="1" dirty="0" smtClean="0"/>
          </a:p>
          <a:p>
            <a:r>
              <a:rPr lang="zh-CN" altLang="en-US" sz="1700" b="1" dirty="0" smtClean="0">
                <a:solidFill>
                  <a:srgbClr val="FF0000"/>
                </a:solidFill>
              </a:rPr>
              <a:t>注：</a:t>
            </a:r>
            <a:r>
              <a:rPr lang="en-US" altLang="zh-CN" sz="1700" b="1" dirty="0" smtClean="0">
                <a:solidFill>
                  <a:srgbClr val="FF0000"/>
                </a:solidFill>
              </a:rPr>
              <a:t>a</a:t>
            </a:r>
            <a:r>
              <a:rPr lang="zh-CN" altLang="en-US" sz="1700" b="1" dirty="0" smtClean="0">
                <a:solidFill>
                  <a:srgbClr val="FF0000"/>
                </a:solidFill>
              </a:rPr>
              <a:t>同一等级系列，只能申请一条</a:t>
            </a:r>
            <a:r>
              <a:rPr lang="zh-CN" altLang="en-US" sz="1700" b="1" u="heavy" dirty="0" smtClean="0">
                <a:solidFill>
                  <a:srgbClr val="FF0000"/>
                </a:solidFill>
                <a:uFill>
                  <a:solidFill>
                    <a:schemeClr val="tx2">
                      <a:lumMod val="50000"/>
                    </a:schemeClr>
                  </a:solidFill>
                </a:uFill>
                <a:latin typeface="黑体" panose="02010609060101010101" pitchFamily="2" charset="-122"/>
                <a:ea typeface="黑体" panose="02010609060101010101" pitchFamily="2" charset="-122"/>
              </a:rPr>
              <a:t>单位或评委会</a:t>
            </a:r>
            <a:r>
              <a:rPr lang="zh-CN" altLang="en-US" sz="1700" b="1" dirty="0" smtClean="0">
                <a:solidFill>
                  <a:srgbClr val="FF0000"/>
                </a:solidFill>
              </a:rPr>
              <a:t>路径。</a:t>
            </a:r>
            <a:endParaRPr lang="en-US" altLang="zh-CN" sz="1700" b="1" dirty="0" smtClean="0">
              <a:solidFill>
                <a:srgbClr val="FF0000"/>
              </a:solidFill>
            </a:endParaRPr>
          </a:p>
          <a:p>
            <a:r>
              <a:rPr lang="en-US" altLang="zh-CN" sz="1700" b="1" dirty="0" smtClean="0">
                <a:solidFill>
                  <a:srgbClr val="FF0000"/>
                </a:solidFill>
              </a:rPr>
              <a:t>      b</a:t>
            </a:r>
            <a:r>
              <a:rPr lang="zh-CN" altLang="en-US" sz="1700" b="1" dirty="0" smtClean="0">
                <a:solidFill>
                  <a:srgbClr val="FF0000"/>
                </a:solidFill>
              </a:rPr>
              <a:t>路径修改后，审核状态自动变为“已申请”，等待上级单位</a:t>
            </a:r>
            <a:r>
              <a:rPr lang="zh-CN" altLang="en-US" sz="1700" b="1" dirty="0">
                <a:solidFill>
                  <a:srgbClr val="FF0000"/>
                </a:solidFill>
              </a:rPr>
              <a:t>重新</a:t>
            </a:r>
            <a:r>
              <a:rPr lang="zh-CN" altLang="en-US" sz="1700" b="1" dirty="0" smtClean="0">
                <a:solidFill>
                  <a:srgbClr val="FF0000"/>
                </a:solidFill>
              </a:rPr>
              <a:t>审核。</a:t>
            </a:r>
            <a:endParaRPr lang="en-US" altLang="zh-CN" sz="1700" b="1" dirty="0" smtClean="0">
              <a:solidFill>
                <a:srgbClr val="FF0000"/>
              </a:solidFill>
            </a:endParaRPr>
          </a:p>
        </p:txBody>
      </p:sp>
      <p:pic>
        <p:nvPicPr>
          <p:cNvPr id="10" name="Picture 6"/>
          <p:cNvPicPr>
            <a:picLocks noChangeAspect="1" noChangeArrowheads="1"/>
          </p:cNvPicPr>
          <p:nvPr/>
        </p:nvPicPr>
        <p:blipFill>
          <a:blip r:embed="rId1" cstate="print">
            <a:extLst>
              <a:ext uri="{28A0092B-C50C-407E-A947-70E740481C1C}">
                <a14:useLocalDpi xmlns:a14="http://schemas.microsoft.com/office/drawing/2010/main" val="0"/>
              </a:ext>
            </a:extLst>
          </a:blip>
          <a:srcRect/>
          <a:stretch>
            <a:fillRect/>
          </a:stretch>
        </p:blipFill>
        <p:spPr bwMode="auto">
          <a:xfrm>
            <a:off x="1224415" y="3645024"/>
            <a:ext cx="6670706" cy="32129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par>
                          <p:cTn id="8" fill="hold">
                            <p:stCondLst>
                              <p:cond delay="500"/>
                            </p:stCondLst>
                            <p:childTnLst>
                              <p:par>
                                <p:cTn id="9" presetID="2" presetClass="entr" presetSubtype="4" fill="hold" nodeType="afterEffect">
                                  <p:stCondLst>
                                    <p:cond delay="0"/>
                                  </p:stCondLst>
                                  <p:childTnLst>
                                    <p:set>
                                      <p:cBhvr>
                                        <p:cTn id="10" dur="1" fill="hold">
                                          <p:stCondLst>
                                            <p:cond delay="0"/>
                                          </p:stCondLst>
                                        </p:cTn>
                                        <p:tgtEl>
                                          <p:spTgt spid="10"/>
                                        </p:tgtEl>
                                        <p:attrNameLst>
                                          <p:attrName>style.visibility</p:attrName>
                                        </p:attrNameLst>
                                      </p:cBhvr>
                                      <p:to>
                                        <p:strVal val="visible"/>
                                      </p:to>
                                    </p:set>
                                    <p:anim calcmode="lin" valueType="num">
                                      <p:cBhvr additive="base">
                                        <p:cTn id="11" dur="500" fill="hold"/>
                                        <p:tgtEl>
                                          <p:spTgt spid="10"/>
                                        </p:tgtEl>
                                        <p:attrNameLst>
                                          <p:attrName>ppt_x</p:attrName>
                                        </p:attrNameLst>
                                      </p:cBhvr>
                                      <p:tavLst>
                                        <p:tav tm="0">
                                          <p:val>
                                            <p:strVal val="#ppt_x"/>
                                          </p:val>
                                        </p:tav>
                                        <p:tav tm="100000">
                                          <p:val>
                                            <p:strVal val="#ppt_x"/>
                                          </p:val>
                                        </p:tav>
                                      </p:tavLst>
                                    </p:anim>
                                    <p:anim calcmode="lin" valueType="num">
                                      <p:cBhvr additive="base">
                                        <p:cTn id="12"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extBox 6"/>
          <p:cNvSpPr txBox="1">
            <a:spLocks noChangeArrowheads="1"/>
          </p:cNvSpPr>
          <p:nvPr/>
        </p:nvSpPr>
        <p:spPr bwMode="auto">
          <a:xfrm>
            <a:off x="2421361" y="493046"/>
            <a:ext cx="2971637" cy="4274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2823" tIns="36411" rIns="72823" bIns="36411">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fontAlgn="base">
              <a:spcBef>
                <a:spcPct val="0"/>
              </a:spcBef>
              <a:spcAft>
                <a:spcPct val="0"/>
              </a:spcAft>
              <a:buFont typeface="Arial" panose="020B0604020202020204" pitchFamily="34" charset="0"/>
              <a:buNone/>
            </a:pPr>
            <a:r>
              <a:rPr lang="zh-CN" altLang="en-US" sz="2300" b="1" dirty="0" smtClean="0">
                <a:solidFill>
                  <a:srgbClr val="FF0000"/>
                </a:solidFill>
                <a:latin typeface="微软雅黑" panose="020B0503020204020204" pitchFamily="34" charset="-122"/>
                <a:ea typeface="微软雅黑" panose="020B0503020204020204" pitchFamily="34" charset="-122"/>
              </a:rPr>
              <a:t>单位路径审核</a:t>
            </a:r>
            <a:endParaRPr lang="en-US" altLang="zh-CN" sz="2300" b="1" dirty="0" smtClean="0">
              <a:solidFill>
                <a:srgbClr val="FF0000"/>
              </a:solidFill>
              <a:latin typeface="微软雅黑" panose="020B0503020204020204" pitchFamily="34" charset="-122"/>
              <a:ea typeface="微软雅黑" panose="020B0503020204020204" pitchFamily="34" charset="-122"/>
            </a:endParaRPr>
          </a:p>
        </p:txBody>
      </p:sp>
      <p:sp>
        <p:nvSpPr>
          <p:cNvPr id="7" name="内容占位符 2"/>
          <p:cNvSpPr txBox="1"/>
          <p:nvPr/>
        </p:nvSpPr>
        <p:spPr>
          <a:xfrm>
            <a:off x="2087861" y="908720"/>
            <a:ext cx="2036060" cy="1303953"/>
          </a:xfrm>
          <a:prstGeom prst="rect">
            <a:avLst/>
          </a:prstGeom>
        </p:spPr>
        <p:txBody>
          <a:bodyPr lIns="72823" tIns="36411" rIns="72823" bIns="36411"/>
          <a:lstStyle>
            <a:lvl1pPr marL="342900" indent="-342900" algn="l" rtl="0" eaLnBrk="0" fontAlgn="base" hangingPunct="0">
              <a:spcBef>
                <a:spcPct val="20000"/>
              </a:spcBef>
              <a:spcAft>
                <a:spcPct val="0"/>
              </a:spcAft>
              <a:buClr>
                <a:schemeClr val="hlink"/>
              </a:buClr>
              <a:buFont typeface="Wingdings" panose="05000000000000000000" pitchFamily="2" charset="2"/>
              <a:buChar char="v"/>
              <a:defRPr sz="2800">
                <a:solidFill>
                  <a:schemeClr val="tx1"/>
                </a:solidFill>
                <a:latin typeface="+mn-lt"/>
                <a:ea typeface="+mn-ea"/>
                <a:cs typeface="+mn-cs"/>
              </a:defRPr>
            </a:lvl1pPr>
            <a:lvl2pPr marL="742950" indent="-285750" algn="l" rtl="0" eaLnBrk="0" fontAlgn="base" hangingPunct="0">
              <a:spcBef>
                <a:spcPct val="20000"/>
              </a:spcBef>
              <a:spcAft>
                <a:spcPct val="0"/>
              </a:spcAft>
              <a:buClr>
                <a:schemeClr val="hlink"/>
              </a:buClr>
              <a:buFont typeface="Wingdings" panose="05000000000000000000" pitchFamily="2" charset="2"/>
              <a:buChar char="§"/>
              <a:defRPr sz="2800">
                <a:solidFill>
                  <a:schemeClr val="tx1"/>
                </a:solidFill>
                <a:latin typeface="Arial" panose="020B0604020202020204" pitchFamily="34" charset="0"/>
              </a:defRPr>
            </a:lvl2pPr>
            <a:lvl3pPr marL="1143000" indent="-228600" algn="l" rtl="0" eaLnBrk="0" fontAlgn="base" hangingPunct="0">
              <a:spcBef>
                <a:spcPct val="20000"/>
              </a:spcBef>
              <a:spcAft>
                <a:spcPct val="0"/>
              </a:spcAft>
              <a:buClr>
                <a:schemeClr val="hlink"/>
              </a:buClr>
              <a:buFont typeface="Wingdings" panose="05000000000000000000" pitchFamily="2" charset="2"/>
              <a:buChar char="•"/>
              <a:defRPr sz="2400">
                <a:solidFill>
                  <a:schemeClr val="tx1"/>
                </a:solidFill>
                <a:latin typeface="Arial" panose="020B0604020202020204" pitchFamily="34" charset="0"/>
              </a:defRPr>
            </a:lvl3pPr>
            <a:lvl4pPr marL="1600200" indent="-228600" algn="l" rtl="0" eaLnBrk="0" fontAlgn="base" hangingPunct="0">
              <a:spcBef>
                <a:spcPct val="20000"/>
              </a:spcBef>
              <a:spcAft>
                <a:spcPct val="0"/>
              </a:spcAft>
              <a:buFont typeface="Wingdings" panose="05000000000000000000" pitchFamily="2" charset="2"/>
              <a:buChar char="–"/>
              <a:defRPr sz="2000">
                <a:solidFill>
                  <a:schemeClr val="tx1"/>
                </a:solidFill>
                <a:latin typeface="Arial" panose="020B0604020202020204" pitchFamily="34" charset="0"/>
              </a:defRPr>
            </a:lvl4pPr>
            <a:lvl5pPr marL="2057400" indent="-228600" algn="l" rtl="0" eaLnBrk="0" fontAlgn="base" hangingPunct="0">
              <a:spcBef>
                <a:spcPct val="20000"/>
              </a:spcBef>
              <a:spcAft>
                <a:spcPct val="0"/>
              </a:spcAft>
              <a:buFont typeface="Wingdings" panose="05000000000000000000" pitchFamily="2" charset="2"/>
              <a:buChar char="»"/>
              <a:defRPr sz="2000">
                <a:solidFill>
                  <a:schemeClr val="tx1"/>
                </a:solidFill>
                <a:latin typeface="Arial" panose="020B0604020202020204" pitchFamily="34" charset="0"/>
              </a:defRPr>
            </a:lvl5pPr>
            <a:lvl6pPr marL="2514600" indent="-228600" algn="l" rtl="0" fontAlgn="base">
              <a:spcBef>
                <a:spcPct val="20000"/>
              </a:spcBef>
              <a:spcAft>
                <a:spcPct val="0"/>
              </a:spcAft>
              <a:buFont typeface="Wingdings" panose="05000000000000000000" pitchFamily="2" charset="2"/>
              <a:buChar char="»"/>
              <a:defRPr sz="2000">
                <a:solidFill>
                  <a:schemeClr val="tx1"/>
                </a:solidFill>
                <a:latin typeface="Arial" panose="020B0604020202020204" pitchFamily="34" charset="0"/>
              </a:defRPr>
            </a:lvl6pPr>
            <a:lvl7pPr marL="2971800" indent="-228600" algn="l" rtl="0" fontAlgn="base">
              <a:spcBef>
                <a:spcPct val="20000"/>
              </a:spcBef>
              <a:spcAft>
                <a:spcPct val="0"/>
              </a:spcAft>
              <a:buFont typeface="Wingdings" panose="05000000000000000000" pitchFamily="2" charset="2"/>
              <a:buChar char="»"/>
              <a:defRPr sz="2000">
                <a:solidFill>
                  <a:schemeClr val="tx1"/>
                </a:solidFill>
                <a:latin typeface="Arial" panose="020B0604020202020204" pitchFamily="34" charset="0"/>
              </a:defRPr>
            </a:lvl7pPr>
            <a:lvl8pPr marL="3429000" indent="-228600" algn="l" rtl="0" fontAlgn="base">
              <a:spcBef>
                <a:spcPct val="20000"/>
              </a:spcBef>
              <a:spcAft>
                <a:spcPct val="0"/>
              </a:spcAft>
              <a:buFont typeface="Wingdings" panose="05000000000000000000" pitchFamily="2" charset="2"/>
              <a:buChar char="»"/>
              <a:defRPr sz="2000">
                <a:solidFill>
                  <a:schemeClr val="tx1"/>
                </a:solidFill>
                <a:latin typeface="Arial" panose="020B0604020202020204" pitchFamily="34" charset="0"/>
              </a:defRPr>
            </a:lvl8pPr>
            <a:lvl9pPr marL="3886200" indent="-228600" algn="l" rtl="0" fontAlgn="base">
              <a:spcBef>
                <a:spcPct val="20000"/>
              </a:spcBef>
              <a:spcAft>
                <a:spcPct val="0"/>
              </a:spcAft>
              <a:buFont typeface="Wingdings" panose="05000000000000000000" pitchFamily="2" charset="2"/>
              <a:buChar char="»"/>
              <a:defRPr sz="2000">
                <a:solidFill>
                  <a:schemeClr val="tx1"/>
                </a:solidFill>
                <a:latin typeface="Arial" panose="020B0604020202020204" pitchFamily="34" charset="0"/>
              </a:defRPr>
            </a:lvl9pPr>
          </a:lstStyle>
          <a:p>
            <a:r>
              <a:rPr lang="en-US" altLang="zh-CN" sz="1700" b="1" dirty="0" smtClean="0"/>
              <a:t>1</a:t>
            </a:r>
            <a:r>
              <a:rPr lang="zh-CN" altLang="en-US" sz="1700" b="1" dirty="0" smtClean="0"/>
              <a:t>）数据审核</a:t>
            </a:r>
            <a:endParaRPr lang="en-US" altLang="zh-CN" sz="1700" b="1" dirty="0" smtClean="0"/>
          </a:p>
          <a:p>
            <a:r>
              <a:rPr lang="en-US" altLang="zh-CN" sz="1700" b="1" dirty="0"/>
              <a:t>2</a:t>
            </a:r>
            <a:r>
              <a:rPr lang="zh-CN" altLang="en-US" sz="1700" b="1" dirty="0" smtClean="0"/>
              <a:t>）数据上报</a:t>
            </a:r>
            <a:endParaRPr lang="en-US" altLang="zh-CN" sz="1700" b="1" dirty="0"/>
          </a:p>
          <a:p>
            <a:r>
              <a:rPr lang="en-US" altLang="zh-CN" sz="1700" b="1" dirty="0"/>
              <a:t>3</a:t>
            </a:r>
            <a:r>
              <a:rPr lang="zh-CN" altLang="en-US" sz="1700" b="1" dirty="0"/>
              <a:t>）公示</a:t>
            </a:r>
            <a:r>
              <a:rPr lang="zh-CN" altLang="en-US" sz="1700" b="1" dirty="0" smtClean="0"/>
              <a:t>上报</a:t>
            </a:r>
            <a:endParaRPr lang="en-US" altLang="zh-CN" sz="1700" b="1" dirty="0" smtClean="0"/>
          </a:p>
        </p:txBody>
      </p:sp>
      <p:sp>
        <p:nvSpPr>
          <p:cNvPr id="12" name="内容占位符 2"/>
          <p:cNvSpPr txBox="1"/>
          <p:nvPr/>
        </p:nvSpPr>
        <p:spPr>
          <a:xfrm>
            <a:off x="4563038" y="908720"/>
            <a:ext cx="2036060" cy="1303953"/>
          </a:xfrm>
          <a:prstGeom prst="rect">
            <a:avLst/>
          </a:prstGeom>
        </p:spPr>
        <p:txBody>
          <a:bodyPr lIns="72823" tIns="36411" rIns="72823" bIns="36411"/>
          <a:lstStyle>
            <a:lvl1pPr marL="342900" indent="-342900" algn="l" rtl="0" eaLnBrk="0" fontAlgn="base" hangingPunct="0">
              <a:spcBef>
                <a:spcPct val="20000"/>
              </a:spcBef>
              <a:spcAft>
                <a:spcPct val="0"/>
              </a:spcAft>
              <a:buClr>
                <a:schemeClr val="hlink"/>
              </a:buClr>
              <a:buFont typeface="Wingdings" panose="05000000000000000000" pitchFamily="2" charset="2"/>
              <a:buChar char="v"/>
              <a:defRPr sz="2800">
                <a:solidFill>
                  <a:schemeClr val="tx1"/>
                </a:solidFill>
                <a:latin typeface="+mn-lt"/>
                <a:ea typeface="+mn-ea"/>
                <a:cs typeface="+mn-cs"/>
              </a:defRPr>
            </a:lvl1pPr>
            <a:lvl2pPr marL="742950" indent="-285750" algn="l" rtl="0" eaLnBrk="0" fontAlgn="base" hangingPunct="0">
              <a:spcBef>
                <a:spcPct val="20000"/>
              </a:spcBef>
              <a:spcAft>
                <a:spcPct val="0"/>
              </a:spcAft>
              <a:buClr>
                <a:schemeClr val="hlink"/>
              </a:buClr>
              <a:buFont typeface="Wingdings" panose="05000000000000000000" pitchFamily="2" charset="2"/>
              <a:buChar char="§"/>
              <a:defRPr sz="2800">
                <a:solidFill>
                  <a:schemeClr val="tx1"/>
                </a:solidFill>
                <a:latin typeface="Arial" panose="020B0604020202020204" pitchFamily="34" charset="0"/>
              </a:defRPr>
            </a:lvl2pPr>
            <a:lvl3pPr marL="1143000" indent="-228600" algn="l" rtl="0" eaLnBrk="0" fontAlgn="base" hangingPunct="0">
              <a:spcBef>
                <a:spcPct val="20000"/>
              </a:spcBef>
              <a:spcAft>
                <a:spcPct val="0"/>
              </a:spcAft>
              <a:buClr>
                <a:schemeClr val="hlink"/>
              </a:buClr>
              <a:buFont typeface="Wingdings" panose="05000000000000000000" pitchFamily="2" charset="2"/>
              <a:buChar char="•"/>
              <a:defRPr sz="2400">
                <a:solidFill>
                  <a:schemeClr val="tx1"/>
                </a:solidFill>
                <a:latin typeface="Arial" panose="020B0604020202020204" pitchFamily="34" charset="0"/>
              </a:defRPr>
            </a:lvl3pPr>
            <a:lvl4pPr marL="1600200" indent="-228600" algn="l" rtl="0" eaLnBrk="0" fontAlgn="base" hangingPunct="0">
              <a:spcBef>
                <a:spcPct val="20000"/>
              </a:spcBef>
              <a:spcAft>
                <a:spcPct val="0"/>
              </a:spcAft>
              <a:buFont typeface="Wingdings" panose="05000000000000000000" pitchFamily="2" charset="2"/>
              <a:buChar char="–"/>
              <a:defRPr sz="2000">
                <a:solidFill>
                  <a:schemeClr val="tx1"/>
                </a:solidFill>
                <a:latin typeface="Arial" panose="020B0604020202020204" pitchFamily="34" charset="0"/>
              </a:defRPr>
            </a:lvl4pPr>
            <a:lvl5pPr marL="2057400" indent="-228600" algn="l" rtl="0" eaLnBrk="0" fontAlgn="base" hangingPunct="0">
              <a:spcBef>
                <a:spcPct val="20000"/>
              </a:spcBef>
              <a:spcAft>
                <a:spcPct val="0"/>
              </a:spcAft>
              <a:buFont typeface="Wingdings" panose="05000000000000000000" pitchFamily="2" charset="2"/>
              <a:buChar char="»"/>
              <a:defRPr sz="2000">
                <a:solidFill>
                  <a:schemeClr val="tx1"/>
                </a:solidFill>
                <a:latin typeface="Arial" panose="020B0604020202020204" pitchFamily="34" charset="0"/>
              </a:defRPr>
            </a:lvl5pPr>
            <a:lvl6pPr marL="2514600" indent="-228600" algn="l" rtl="0" fontAlgn="base">
              <a:spcBef>
                <a:spcPct val="20000"/>
              </a:spcBef>
              <a:spcAft>
                <a:spcPct val="0"/>
              </a:spcAft>
              <a:buFont typeface="Wingdings" panose="05000000000000000000" pitchFamily="2" charset="2"/>
              <a:buChar char="»"/>
              <a:defRPr sz="2000">
                <a:solidFill>
                  <a:schemeClr val="tx1"/>
                </a:solidFill>
                <a:latin typeface="Arial" panose="020B0604020202020204" pitchFamily="34" charset="0"/>
              </a:defRPr>
            </a:lvl6pPr>
            <a:lvl7pPr marL="2971800" indent="-228600" algn="l" rtl="0" fontAlgn="base">
              <a:spcBef>
                <a:spcPct val="20000"/>
              </a:spcBef>
              <a:spcAft>
                <a:spcPct val="0"/>
              </a:spcAft>
              <a:buFont typeface="Wingdings" panose="05000000000000000000" pitchFamily="2" charset="2"/>
              <a:buChar char="»"/>
              <a:defRPr sz="2000">
                <a:solidFill>
                  <a:schemeClr val="tx1"/>
                </a:solidFill>
                <a:latin typeface="Arial" panose="020B0604020202020204" pitchFamily="34" charset="0"/>
              </a:defRPr>
            </a:lvl7pPr>
            <a:lvl8pPr marL="3429000" indent="-228600" algn="l" rtl="0" fontAlgn="base">
              <a:spcBef>
                <a:spcPct val="20000"/>
              </a:spcBef>
              <a:spcAft>
                <a:spcPct val="0"/>
              </a:spcAft>
              <a:buFont typeface="Wingdings" panose="05000000000000000000" pitchFamily="2" charset="2"/>
              <a:buChar char="»"/>
              <a:defRPr sz="2000">
                <a:solidFill>
                  <a:schemeClr val="tx1"/>
                </a:solidFill>
                <a:latin typeface="Arial" panose="020B0604020202020204" pitchFamily="34" charset="0"/>
              </a:defRPr>
            </a:lvl8pPr>
            <a:lvl9pPr marL="3886200" indent="-228600" algn="l" rtl="0" fontAlgn="base">
              <a:spcBef>
                <a:spcPct val="20000"/>
              </a:spcBef>
              <a:spcAft>
                <a:spcPct val="0"/>
              </a:spcAft>
              <a:buFont typeface="Wingdings" panose="05000000000000000000" pitchFamily="2" charset="2"/>
              <a:buChar char="»"/>
              <a:defRPr sz="2000">
                <a:solidFill>
                  <a:schemeClr val="tx1"/>
                </a:solidFill>
                <a:latin typeface="Arial" panose="020B0604020202020204" pitchFamily="34" charset="0"/>
              </a:defRPr>
            </a:lvl9pPr>
          </a:lstStyle>
          <a:p>
            <a:r>
              <a:rPr lang="en-US" altLang="zh-CN" sz="1700" b="1" dirty="0">
                <a:solidFill>
                  <a:srgbClr val="FF0000"/>
                </a:solidFill>
              </a:rPr>
              <a:t>4</a:t>
            </a:r>
            <a:r>
              <a:rPr lang="zh-CN" altLang="en-US" sz="1700" b="1" dirty="0">
                <a:solidFill>
                  <a:srgbClr val="FF0000"/>
                </a:solidFill>
              </a:rPr>
              <a:t>）路径申请</a:t>
            </a:r>
            <a:endParaRPr lang="en-US" altLang="zh-CN" sz="1700" b="1" dirty="0">
              <a:solidFill>
                <a:srgbClr val="FF0000"/>
              </a:solidFill>
            </a:endParaRPr>
          </a:p>
          <a:p>
            <a:r>
              <a:rPr lang="en-US" altLang="zh-CN" sz="1700" b="1" dirty="0">
                <a:solidFill>
                  <a:srgbClr val="FF0000"/>
                </a:solidFill>
              </a:rPr>
              <a:t>5</a:t>
            </a:r>
            <a:r>
              <a:rPr lang="zh-CN" altLang="en-US" sz="1700" b="1" dirty="0" smtClean="0">
                <a:solidFill>
                  <a:srgbClr val="FF0000"/>
                </a:solidFill>
              </a:rPr>
              <a:t>）单位路径审核</a:t>
            </a:r>
            <a:endParaRPr lang="en-US" altLang="zh-CN" sz="1700" b="1" dirty="0">
              <a:solidFill>
                <a:srgbClr val="FF0000"/>
              </a:solidFill>
            </a:endParaRPr>
          </a:p>
          <a:p>
            <a:r>
              <a:rPr lang="en-US" altLang="zh-CN" sz="1700" b="1" dirty="0" smtClean="0"/>
              <a:t>6</a:t>
            </a:r>
            <a:r>
              <a:rPr lang="zh-CN" altLang="en-US" sz="1700" b="1" dirty="0" smtClean="0"/>
              <a:t>）组建评委会</a:t>
            </a:r>
            <a:endParaRPr lang="en-US" altLang="zh-CN" sz="1700" b="1" dirty="0" smtClean="0"/>
          </a:p>
        </p:txBody>
      </p:sp>
      <p:pic>
        <p:nvPicPr>
          <p:cNvPr id="14339" name="Picture 3"/>
          <p:cNvPicPr>
            <a:picLocks noChangeAspect="1" noChangeArrowheads="1"/>
          </p:cNvPicPr>
          <p:nvPr/>
        </p:nvPicPr>
        <p:blipFill>
          <a:blip r:embed="rId1" cstate="print">
            <a:extLst>
              <a:ext uri="{28A0092B-C50C-407E-A947-70E740481C1C}">
                <a14:useLocalDpi xmlns:a14="http://schemas.microsoft.com/office/drawing/2010/main" val="0"/>
              </a:ext>
            </a:extLst>
          </a:blip>
          <a:srcRect/>
          <a:stretch>
            <a:fillRect/>
          </a:stretch>
        </p:blipFill>
        <p:spPr bwMode="auto">
          <a:xfrm>
            <a:off x="885190" y="2199997"/>
            <a:ext cx="6840077" cy="44850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27650"/>
                                        </p:tgtEl>
                                        <p:attrNameLst>
                                          <p:attrName>style.visibility</p:attrName>
                                        </p:attrNameLst>
                                      </p:cBhvr>
                                      <p:to>
                                        <p:strVal val="visible"/>
                                      </p:to>
                                    </p:set>
                                    <p:animEffect transition="in" filter="wipe(left)">
                                      <p:cBhvr>
                                        <p:cTn id="7" dur="500"/>
                                        <p:tgtEl>
                                          <p:spTgt spid="27650"/>
                                        </p:tgtEl>
                                      </p:cBhvr>
                                    </p:animEffect>
                                  </p:childTnLst>
                                </p:cTn>
                              </p:par>
                            </p:childTnLst>
                          </p:cTn>
                        </p:par>
                        <p:par>
                          <p:cTn id="8" fill="hold">
                            <p:stCondLst>
                              <p:cond delay="500"/>
                            </p:stCondLst>
                            <p:childTnLst>
                              <p:par>
                                <p:cTn id="9" presetID="21" presetClass="entr" presetSubtype="1"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wheel(1)">
                                      <p:cBhvr>
                                        <p:cTn id="11" dur="1000"/>
                                        <p:tgtEl>
                                          <p:spTgt spid="7"/>
                                        </p:tgtEl>
                                      </p:cBhvr>
                                    </p:animEffect>
                                  </p:childTnLst>
                                </p:cTn>
                              </p:par>
                              <p:par>
                                <p:cTn id="12" presetID="21" presetClass="entr" presetSubtype="1" fill="hold" grpId="0" nodeType="withEffect">
                                  <p:stCondLst>
                                    <p:cond delay="0"/>
                                  </p:stCondLst>
                                  <p:childTnLst>
                                    <p:set>
                                      <p:cBhvr>
                                        <p:cTn id="13" dur="1" fill="hold">
                                          <p:stCondLst>
                                            <p:cond delay="0"/>
                                          </p:stCondLst>
                                        </p:cTn>
                                        <p:tgtEl>
                                          <p:spTgt spid="12"/>
                                        </p:tgtEl>
                                        <p:attrNameLst>
                                          <p:attrName>style.visibility</p:attrName>
                                        </p:attrNameLst>
                                      </p:cBhvr>
                                      <p:to>
                                        <p:strVal val="visible"/>
                                      </p:to>
                                    </p:set>
                                    <p:animEffect transition="in" filter="wheel(1)">
                                      <p:cBhvr>
                                        <p:cTn id="14" dur="1000"/>
                                        <p:tgtEl>
                                          <p:spTgt spid="12"/>
                                        </p:tgtEl>
                                      </p:cBhvr>
                                    </p:animEffect>
                                  </p:childTnLst>
                                </p:cTn>
                              </p:par>
                            </p:childTnLst>
                          </p:cTn>
                        </p:par>
                        <p:par>
                          <p:cTn id="15" fill="hold">
                            <p:stCondLst>
                              <p:cond delay="1500"/>
                            </p:stCondLst>
                            <p:childTnLst>
                              <p:par>
                                <p:cTn id="16" presetID="21" presetClass="entr" presetSubtype="1" fill="hold" nodeType="afterEffect">
                                  <p:stCondLst>
                                    <p:cond delay="0"/>
                                  </p:stCondLst>
                                  <p:childTnLst>
                                    <p:set>
                                      <p:cBhvr>
                                        <p:cTn id="17" dur="1" fill="hold">
                                          <p:stCondLst>
                                            <p:cond delay="0"/>
                                          </p:stCondLst>
                                        </p:cTn>
                                        <p:tgtEl>
                                          <p:spTgt spid="14339"/>
                                        </p:tgtEl>
                                        <p:attrNameLst>
                                          <p:attrName>style.visibility</p:attrName>
                                        </p:attrNameLst>
                                      </p:cBhvr>
                                      <p:to>
                                        <p:strVal val="visible"/>
                                      </p:to>
                                    </p:set>
                                    <p:animEffect transition="in" filter="wheel(1)">
                                      <p:cBhvr>
                                        <p:cTn id="18" dur="1000"/>
                                        <p:tgtEl>
                                          <p:spTgt spid="143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650" grpId="0"/>
      <p:bldP spid="7" grpId="0"/>
      <p:bldP spid="12" grpId="0"/>
    </p:bld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extBox 6"/>
          <p:cNvSpPr txBox="1">
            <a:spLocks noChangeArrowheads="1"/>
          </p:cNvSpPr>
          <p:nvPr/>
        </p:nvSpPr>
        <p:spPr bwMode="auto">
          <a:xfrm>
            <a:off x="2574978" y="288212"/>
            <a:ext cx="2971637" cy="4274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2823" tIns="36411" rIns="72823" bIns="36411">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fontAlgn="base">
              <a:spcBef>
                <a:spcPct val="0"/>
              </a:spcBef>
              <a:spcAft>
                <a:spcPct val="0"/>
              </a:spcAft>
              <a:buFont typeface="Arial" panose="020B0604020202020204" pitchFamily="34" charset="0"/>
              <a:buNone/>
            </a:pPr>
            <a:r>
              <a:rPr lang="en-US" altLang="zh-CN" sz="2300" b="1" dirty="0" smtClean="0">
                <a:solidFill>
                  <a:schemeClr val="bg1"/>
                </a:solidFill>
                <a:latin typeface="微软雅黑" panose="020B0503020204020204" pitchFamily="34" charset="-122"/>
                <a:ea typeface="微软雅黑" panose="020B0503020204020204" pitchFamily="34" charset="-122"/>
              </a:rPr>
              <a:t> </a:t>
            </a:r>
            <a:r>
              <a:rPr lang="zh-CN" altLang="en-US" sz="2300" b="1" dirty="0" smtClean="0">
                <a:solidFill>
                  <a:srgbClr val="FF0000"/>
                </a:solidFill>
                <a:latin typeface="微软雅黑" panose="020B0503020204020204" pitchFamily="34" charset="-122"/>
                <a:ea typeface="微软雅黑" panose="020B0503020204020204" pitchFamily="34" charset="-122"/>
              </a:rPr>
              <a:t>单位路径审核</a:t>
            </a:r>
            <a:endParaRPr lang="en-US" altLang="zh-CN" sz="2300" b="1" dirty="0" smtClean="0">
              <a:solidFill>
                <a:srgbClr val="FF0000"/>
              </a:solidFill>
              <a:latin typeface="微软雅黑" panose="020B0503020204020204" pitchFamily="34" charset="-122"/>
              <a:ea typeface="微软雅黑" panose="020B0503020204020204" pitchFamily="34" charset="-122"/>
            </a:endParaRPr>
          </a:p>
        </p:txBody>
      </p:sp>
      <p:sp>
        <p:nvSpPr>
          <p:cNvPr id="7" name="内容占位符 2"/>
          <p:cNvSpPr txBox="1"/>
          <p:nvPr/>
        </p:nvSpPr>
        <p:spPr>
          <a:xfrm>
            <a:off x="2087861" y="908720"/>
            <a:ext cx="2036060" cy="1303953"/>
          </a:xfrm>
          <a:prstGeom prst="rect">
            <a:avLst/>
          </a:prstGeom>
        </p:spPr>
        <p:txBody>
          <a:bodyPr lIns="72823" tIns="36411" rIns="72823" bIns="36411"/>
          <a:lstStyle>
            <a:lvl1pPr marL="342900" indent="-342900" algn="l" rtl="0" eaLnBrk="0" fontAlgn="base" hangingPunct="0">
              <a:spcBef>
                <a:spcPct val="20000"/>
              </a:spcBef>
              <a:spcAft>
                <a:spcPct val="0"/>
              </a:spcAft>
              <a:buClr>
                <a:schemeClr val="hlink"/>
              </a:buClr>
              <a:buFont typeface="Wingdings" panose="05000000000000000000" pitchFamily="2" charset="2"/>
              <a:buChar char="v"/>
              <a:defRPr sz="2800">
                <a:solidFill>
                  <a:schemeClr val="tx1"/>
                </a:solidFill>
                <a:latin typeface="+mn-lt"/>
                <a:ea typeface="+mn-ea"/>
                <a:cs typeface="+mn-cs"/>
              </a:defRPr>
            </a:lvl1pPr>
            <a:lvl2pPr marL="742950" indent="-285750" algn="l" rtl="0" eaLnBrk="0" fontAlgn="base" hangingPunct="0">
              <a:spcBef>
                <a:spcPct val="20000"/>
              </a:spcBef>
              <a:spcAft>
                <a:spcPct val="0"/>
              </a:spcAft>
              <a:buClr>
                <a:schemeClr val="hlink"/>
              </a:buClr>
              <a:buFont typeface="Wingdings" panose="05000000000000000000" pitchFamily="2" charset="2"/>
              <a:buChar char="§"/>
              <a:defRPr sz="2800">
                <a:solidFill>
                  <a:schemeClr val="tx1"/>
                </a:solidFill>
                <a:latin typeface="Arial" panose="020B0604020202020204" pitchFamily="34" charset="0"/>
              </a:defRPr>
            </a:lvl2pPr>
            <a:lvl3pPr marL="1143000" indent="-228600" algn="l" rtl="0" eaLnBrk="0" fontAlgn="base" hangingPunct="0">
              <a:spcBef>
                <a:spcPct val="20000"/>
              </a:spcBef>
              <a:spcAft>
                <a:spcPct val="0"/>
              </a:spcAft>
              <a:buClr>
                <a:schemeClr val="hlink"/>
              </a:buClr>
              <a:buFont typeface="Wingdings" panose="05000000000000000000" pitchFamily="2" charset="2"/>
              <a:buChar char="•"/>
              <a:defRPr sz="2400">
                <a:solidFill>
                  <a:schemeClr val="tx1"/>
                </a:solidFill>
                <a:latin typeface="Arial" panose="020B0604020202020204" pitchFamily="34" charset="0"/>
              </a:defRPr>
            </a:lvl3pPr>
            <a:lvl4pPr marL="1600200" indent="-228600" algn="l" rtl="0" eaLnBrk="0" fontAlgn="base" hangingPunct="0">
              <a:spcBef>
                <a:spcPct val="20000"/>
              </a:spcBef>
              <a:spcAft>
                <a:spcPct val="0"/>
              </a:spcAft>
              <a:buFont typeface="Wingdings" panose="05000000000000000000" pitchFamily="2" charset="2"/>
              <a:buChar char="–"/>
              <a:defRPr sz="2000">
                <a:solidFill>
                  <a:schemeClr val="tx1"/>
                </a:solidFill>
                <a:latin typeface="Arial" panose="020B0604020202020204" pitchFamily="34" charset="0"/>
              </a:defRPr>
            </a:lvl4pPr>
            <a:lvl5pPr marL="2057400" indent="-228600" algn="l" rtl="0" eaLnBrk="0" fontAlgn="base" hangingPunct="0">
              <a:spcBef>
                <a:spcPct val="20000"/>
              </a:spcBef>
              <a:spcAft>
                <a:spcPct val="0"/>
              </a:spcAft>
              <a:buFont typeface="Wingdings" panose="05000000000000000000" pitchFamily="2" charset="2"/>
              <a:buChar char="»"/>
              <a:defRPr sz="2000">
                <a:solidFill>
                  <a:schemeClr val="tx1"/>
                </a:solidFill>
                <a:latin typeface="Arial" panose="020B0604020202020204" pitchFamily="34" charset="0"/>
              </a:defRPr>
            </a:lvl5pPr>
            <a:lvl6pPr marL="2514600" indent="-228600" algn="l" rtl="0" fontAlgn="base">
              <a:spcBef>
                <a:spcPct val="20000"/>
              </a:spcBef>
              <a:spcAft>
                <a:spcPct val="0"/>
              </a:spcAft>
              <a:buFont typeface="Wingdings" panose="05000000000000000000" pitchFamily="2" charset="2"/>
              <a:buChar char="»"/>
              <a:defRPr sz="2000">
                <a:solidFill>
                  <a:schemeClr val="tx1"/>
                </a:solidFill>
                <a:latin typeface="Arial" panose="020B0604020202020204" pitchFamily="34" charset="0"/>
              </a:defRPr>
            </a:lvl6pPr>
            <a:lvl7pPr marL="2971800" indent="-228600" algn="l" rtl="0" fontAlgn="base">
              <a:spcBef>
                <a:spcPct val="20000"/>
              </a:spcBef>
              <a:spcAft>
                <a:spcPct val="0"/>
              </a:spcAft>
              <a:buFont typeface="Wingdings" panose="05000000000000000000" pitchFamily="2" charset="2"/>
              <a:buChar char="»"/>
              <a:defRPr sz="2000">
                <a:solidFill>
                  <a:schemeClr val="tx1"/>
                </a:solidFill>
                <a:latin typeface="Arial" panose="020B0604020202020204" pitchFamily="34" charset="0"/>
              </a:defRPr>
            </a:lvl7pPr>
            <a:lvl8pPr marL="3429000" indent="-228600" algn="l" rtl="0" fontAlgn="base">
              <a:spcBef>
                <a:spcPct val="20000"/>
              </a:spcBef>
              <a:spcAft>
                <a:spcPct val="0"/>
              </a:spcAft>
              <a:buFont typeface="Wingdings" panose="05000000000000000000" pitchFamily="2" charset="2"/>
              <a:buChar char="»"/>
              <a:defRPr sz="2000">
                <a:solidFill>
                  <a:schemeClr val="tx1"/>
                </a:solidFill>
                <a:latin typeface="Arial" panose="020B0604020202020204" pitchFamily="34" charset="0"/>
              </a:defRPr>
            </a:lvl8pPr>
            <a:lvl9pPr marL="3886200" indent="-228600" algn="l" rtl="0" fontAlgn="base">
              <a:spcBef>
                <a:spcPct val="20000"/>
              </a:spcBef>
              <a:spcAft>
                <a:spcPct val="0"/>
              </a:spcAft>
              <a:buFont typeface="Wingdings" panose="05000000000000000000" pitchFamily="2" charset="2"/>
              <a:buChar char="»"/>
              <a:defRPr sz="2000">
                <a:solidFill>
                  <a:schemeClr val="tx1"/>
                </a:solidFill>
                <a:latin typeface="Arial" panose="020B0604020202020204" pitchFamily="34" charset="0"/>
              </a:defRPr>
            </a:lvl9pPr>
          </a:lstStyle>
          <a:p>
            <a:r>
              <a:rPr lang="en-US" altLang="zh-CN" sz="1700" b="1" dirty="0" smtClean="0"/>
              <a:t>1</a:t>
            </a:r>
            <a:r>
              <a:rPr lang="zh-CN" altLang="en-US" sz="1700" b="1" dirty="0" smtClean="0"/>
              <a:t>）数据审核</a:t>
            </a:r>
            <a:endParaRPr lang="en-US" altLang="zh-CN" sz="1700" b="1" dirty="0" smtClean="0"/>
          </a:p>
          <a:p>
            <a:r>
              <a:rPr lang="en-US" altLang="zh-CN" sz="1700" b="1" dirty="0"/>
              <a:t>2</a:t>
            </a:r>
            <a:r>
              <a:rPr lang="zh-CN" altLang="en-US" sz="1700" b="1" dirty="0" smtClean="0"/>
              <a:t>）数据上报</a:t>
            </a:r>
            <a:endParaRPr lang="en-US" altLang="zh-CN" sz="1700" b="1" dirty="0"/>
          </a:p>
          <a:p>
            <a:r>
              <a:rPr lang="en-US" altLang="zh-CN" sz="1700" b="1" dirty="0"/>
              <a:t>3</a:t>
            </a:r>
            <a:r>
              <a:rPr lang="zh-CN" altLang="en-US" sz="1700" b="1" dirty="0"/>
              <a:t>）公示</a:t>
            </a:r>
            <a:r>
              <a:rPr lang="zh-CN" altLang="en-US" sz="1700" b="1" dirty="0" smtClean="0"/>
              <a:t>上报</a:t>
            </a:r>
            <a:endParaRPr lang="en-US" altLang="zh-CN" sz="1700" b="1" dirty="0" smtClean="0"/>
          </a:p>
        </p:txBody>
      </p:sp>
      <p:sp>
        <p:nvSpPr>
          <p:cNvPr id="12" name="内容占位符 2"/>
          <p:cNvSpPr txBox="1"/>
          <p:nvPr/>
        </p:nvSpPr>
        <p:spPr>
          <a:xfrm>
            <a:off x="4563038" y="908720"/>
            <a:ext cx="2036060" cy="1303953"/>
          </a:xfrm>
          <a:prstGeom prst="rect">
            <a:avLst/>
          </a:prstGeom>
        </p:spPr>
        <p:txBody>
          <a:bodyPr lIns="72823" tIns="36411" rIns="72823" bIns="36411"/>
          <a:lstStyle>
            <a:lvl1pPr marL="342900" indent="-342900" algn="l" rtl="0" eaLnBrk="0" fontAlgn="base" hangingPunct="0">
              <a:spcBef>
                <a:spcPct val="20000"/>
              </a:spcBef>
              <a:spcAft>
                <a:spcPct val="0"/>
              </a:spcAft>
              <a:buClr>
                <a:schemeClr val="hlink"/>
              </a:buClr>
              <a:buFont typeface="Wingdings" panose="05000000000000000000" pitchFamily="2" charset="2"/>
              <a:buChar char="v"/>
              <a:defRPr sz="2800">
                <a:solidFill>
                  <a:schemeClr val="tx1"/>
                </a:solidFill>
                <a:latin typeface="+mn-lt"/>
                <a:ea typeface="+mn-ea"/>
                <a:cs typeface="+mn-cs"/>
              </a:defRPr>
            </a:lvl1pPr>
            <a:lvl2pPr marL="742950" indent="-285750" algn="l" rtl="0" eaLnBrk="0" fontAlgn="base" hangingPunct="0">
              <a:spcBef>
                <a:spcPct val="20000"/>
              </a:spcBef>
              <a:spcAft>
                <a:spcPct val="0"/>
              </a:spcAft>
              <a:buClr>
                <a:schemeClr val="hlink"/>
              </a:buClr>
              <a:buFont typeface="Wingdings" panose="05000000000000000000" pitchFamily="2" charset="2"/>
              <a:buChar char="§"/>
              <a:defRPr sz="2800">
                <a:solidFill>
                  <a:schemeClr val="tx1"/>
                </a:solidFill>
                <a:latin typeface="Arial" panose="020B0604020202020204" pitchFamily="34" charset="0"/>
              </a:defRPr>
            </a:lvl2pPr>
            <a:lvl3pPr marL="1143000" indent="-228600" algn="l" rtl="0" eaLnBrk="0" fontAlgn="base" hangingPunct="0">
              <a:spcBef>
                <a:spcPct val="20000"/>
              </a:spcBef>
              <a:spcAft>
                <a:spcPct val="0"/>
              </a:spcAft>
              <a:buClr>
                <a:schemeClr val="hlink"/>
              </a:buClr>
              <a:buFont typeface="Wingdings" panose="05000000000000000000" pitchFamily="2" charset="2"/>
              <a:buChar char="•"/>
              <a:defRPr sz="2400">
                <a:solidFill>
                  <a:schemeClr val="tx1"/>
                </a:solidFill>
                <a:latin typeface="Arial" panose="020B0604020202020204" pitchFamily="34" charset="0"/>
              </a:defRPr>
            </a:lvl3pPr>
            <a:lvl4pPr marL="1600200" indent="-228600" algn="l" rtl="0" eaLnBrk="0" fontAlgn="base" hangingPunct="0">
              <a:spcBef>
                <a:spcPct val="20000"/>
              </a:spcBef>
              <a:spcAft>
                <a:spcPct val="0"/>
              </a:spcAft>
              <a:buFont typeface="Wingdings" panose="05000000000000000000" pitchFamily="2" charset="2"/>
              <a:buChar char="–"/>
              <a:defRPr sz="2000">
                <a:solidFill>
                  <a:schemeClr val="tx1"/>
                </a:solidFill>
                <a:latin typeface="Arial" panose="020B0604020202020204" pitchFamily="34" charset="0"/>
              </a:defRPr>
            </a:lvl4pPr>
            <a:lvl5pPr marL="2057400" indent="-228600" algn="l" rtl="0" eaLnBrk="0" fontAlgn="base" hangingPunct="0">
              <a:spcBef>
                <a:spcPct val="20000"/>
              </a:spcBef>
              <a:spcAft>
                <a:spcPct val="0"/>
              </a:spcAft>
              <a:buFont typeface="Wingdings" panose="05000000000000000000" pitchFamily="2" charset="2"/>
              <a:buChar char="»"/>
              <a:defRPr sz="2000">
                <a:solidFill>
                  <a:schemeClr val="tx1"/>
                </a:solidFill>
                <a:latin typeface="Arial" panose="020B0604020202020204" pitchFamily="34" charset="0"/>
              </a:defRPr>
            </a:lvl5pPr>
            <a:lvl6pPr marL="2514600" indent="-228600" algn="l" rtl="0" fontAlgn="base">
              <a:spcBef>
                <a:spcPct val="20000"/>
              </a:spcBef>
              <a:spcAft>
                <a:spcPct val="0"/>
              </a:spcAft>
              <a:buFont typeface="Wingdings" panose="05000000000000000000" pitchFamily="2" charset="2"/>
              <a:buChar char="»"/>
              <a:defRPr sz="2000">
                <a:solidFill>
                  <a:schemeClr val="tx1"/>
                </a:solidFill>
                <a:latin typeface="Arial" panose="020B0604020202020204" pitchFamily="34" charset="0"/>
              </a:defRPr>
            </a:lvl6pPr>
            <a:lvl7pPr marL="2971800" indent="-228600" algn="l" rtl="0" fontAlgn="base">
              <a:spcBef>
                <a:spcPct val="20000"/>
              </a:spcBef>
              <a:spcAft>
                <a:spcPct val="0"/>
              </a:spcAft>
              <a:buFont typeface="Wingdings" panose="05000000000000000000" pitchFamily="2" charset="2"/>
              <a:buChar char="»"/>
              <a:defRPr sz="2000">
                <a:solidFill>
                  <a:schemeClr val="tx1"/>
                </a:solidFill>
                <a:latin typeface="Arial" panose="020B0604020202020204" pitchFamily="34" charset="0"/>
              </a:defRPr>
            </a:lvl7pPr>
            <a:lvl8pPr marL="3429000" indent="-228600" algn="l" rtl="0" fontAlgn="base">
              <a:spcBef>
                <a:spcPct val="20000"/>
              </a:spcBef>
              <a:spcAft>
                <a:spcPct val="0"/>
              </a:spcAft>
              <a:buFont typeface="Wingdings" panose="05000000000000000000" pitchFamily="2" charset="2"/>
              <a:buChar char="»"/>
              <a:defRPr sz="2000">
                <a:solidFill>
                  <a:schemeClr val="tx1"/>
                </a:solidFill>
                <a:latin typeface="Arial" panose="020B0604020202020204" pitchFamily="34" charset="0"/>
              </a:defRPr>
            </a:lvl8pPr>
            <a:lvl9pPr marL="3886200" indent="-228600" algn="l" rtl="0" fontAlgn="base">
              <a:spcBef>
                <a:spcPct val="20000"/>
              </a:spcBef>
              <a:spcAft>
                <a:spcPct val="0"/>
              </a:spcAft>
              <a:buFont typeface="Wingdings" panose="05000000000000000000" pitchFamily="2" charset="2"/>
              <a:buChar char="»"/>
              <a:defRPr sz="2000">
                <a:solidFill>
                  <a:schemeClr val="tx1"/>
                </a:solidFill>
                <a:latin typeface="Arial" panose="020B0604020202020204" pitchFamily="34" charset="0"/>
              </a:defRPr>
            </a:lvl9pPr>
          </a:lstStyle>
          <a:p>
            <a:r>
              <a:rPr lang="en-US" altLang="zh-CN" sz="1700" b="1" dirty="0">
                <a:solidFill>
                  <a:srgbClr val="FF0000"/>
                </a:solidFill>
              </a:rPr>
              <a:t>4</a:t>
            </a:r>
            <a:r>
              <a:rPr lang="zh-CN" altLang="en-US" sz="1700" b="1" dirty="0">
                <a:solidFill>
                  <a:srgbClr val="FF0000"/>
                </a:solidFill>
              </a:rPr>
              <a:t>）路径申请</a:t>
            </a:r>
            <a:endParaRPr lang="en-US" altLang="zh-CN" sz="1700" b="1" dirty="0">
              <a:solidFill>
                <a:srgbClr val="FF0000"/>
              </a:solidFill>
            </a:endParaRPr>
          </a:p>
          <a:p>
            <a:r>
              <a:rPr lang="en-US" altLang="zh-CN" sz="1700" b="1" dirty="0">
                <a:solidFill>
                  <a:srgbClr val="FF0000"/>
                </a:solidFill>
              </a:rPr>
              <a:t>5</a:t>
            </a:r>
            <a:r>
              <a:rPr lang="zh-CN" altLang="en-US" sz="1700" b="1" dirty="0" smtClean="0">
                <a:solidFill>
                  <a:srgbClr val="FF0000"/>
                </a:solidFill>
              </a:rPr>
              <a:t>）单位路径审核</a:t>
            </a:r>
            <a:endParaRPr lang="en-US" altLang="zh-CN" sz="1700" b="1" dirty="0">
              <a:solidFill>
                <a:srgbClr val="FF0000"/>
              </a:solidFill>
            </a:endParaRPr>
          </a:p>
          <a:p>
            <a:r>
              <a:rPr lang="en-US" altLang="zh-CN" sz="1700" b="1" dirty="0" smtClean="0"/>
              <a:t>6</a:t>
            </a:r>
            <a:r>
              <a:rPr lang="zh-CN" altLang="en-US" sz="1700" b="1" dirty="0" smtClean="0"/>
              <a:t>）组建评委会</a:t>
            </a:r>
            <a:endParaRPr lang="en-US" altLang="zh-CN" sz="1700" b="1" dirty="0" smtClean="0"/>
          </a:p>
        </p:txBody>
      </p:sp>
      <p:sp>
        <p:nvSpPr>
          <p:cNvPr id="9" name="五角星 8"/>
          <p:cNvSpPr/>
          <p:nvPr/>
        </p:nvSpPr>
        <p:spPr bwMode="auto">
          <a:xfrm>
            <a:off x="4577726" y="1299316"/>
            <a:ext cx="270015" cy="360040"/>
          </a:xfrm>
          <a:prstGeom prst="star5">
            <a:avLst/>
          </a:prstGeom>
          <a:solidFill>
            <a:srgbClr val="FF0000"/>
          </a:solidFill>
          <a:ln w="9525" cap="flat" cmpd="sng" algn="ctr">
            <a:solidFill>
              <a:schemeClr val="tx1"/>
            </a:solidFill>
            <a:prstDash val="solid"/>
            <a:round/>
            <a:headEnd type="none" w="med" len="med"/>
            <a:tailEnd type="none" w="med" len="med"/>
          </a:ln>
          <a:effectLst/>
        </p:spPr>
        <p:txBody>
          <a:bodyPr vert="horz" wrap="square" lIns="76801" tIns="38400" rIns="76801" bIns="38400" numCol="1" rtlCol="0" anchor="t" anchorCtr="0" compatLnSpc="1"/>
          <a:lstStyle/>
          <a:p>
            <a:pPr defTabSz="728345" fontAlgn="base">
              <a:spcBef>
                <a:spcPct val="0"/>
              </a:spcBef>
              <a:spcAft>
                <a:spcPct val="0"/>
              </a:spcAft>
            </a:pPr>
            <a:endParaRPr lang="zh-CN" altLang="en-US" sz="1500" dirty="0">
              <a:latin typeface="Arial" panose="020B0604020202020204" pitchFamily="34" charset="0"/>
            </a:endParaRPr>
          </a:p>
        </p:txBody>
      </p:sp>
      <p:pic>
        <p:nvPicPr>
          <p:cNvPr id="14339" name="Picture 3"/>
          <p:cNvPicPr>
            <a:picLocks noChangeAspect="1" noChangeArrowheads="1"/>
          </p:cNvPicPr>
          <p:nvPr/>
        </p:nvPicPr>
        <p:blipFill>
          <a:blip r:embed="rId1" cstate="print">
            <a:extLst>
              <a:ext uri="{28A0092B-C50C-407E-A947-70E740481C1C}">
                <a14:useLocalDpi xmlns:a14="http://schemas.microsoft.com/office/drawing/2010/main" val="0"/>
              </a:ext>
            </a:extLst>
          </a:blip>
          <a:srcRect/>
          <a:stretch>
            <a:fillRect/>
          </a:stretch>
        </p:blipFill>
        <p:spPr bwMode="auto">
          <a:xfrm>
            <a:off x="833985" y="2199997"/>
            <a:ext cx="6840077" cy="44850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mc:AlternateContent xmlns:mc="http://schemas.openxmlformats.org/markup-compatibility/2006">
    <mc:Choice xmlns:p14="http://schemas.microsoft.com/office/powerpoint/2010/main" Requires="p14">
      <p:transition spd="slow" p14:dur="2000" advTm="0"/>
    </mc:Choice>
    <mc:Fallback>
      <p:transition spd="slow"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childTnLst>
                          </p:cTn>
                        </p:par>
                        <p:par>
                          <p:cTn id="8" fill="hold">
                            <p:stCondLst>
                              <p:cond delay="500"/>
                            </p:stCondLst>
                            <p:childTnLst>
                              <p:par>
                                <p:cTn id="9" presetID="26" presetClass="emph" presetSubtype="0" fill="hold" grpId="1" nodeType="afterEffect">
                                  <p:stCondLst>
                                    <p:cond delay="0"/>
                                  </p:stCondLst>
                                  <p:childTnLst>
                                    <p:animEffect transition="out" filter="fade">
                                      <p:cBhvr>
                                        <p:cTn id="10" dur="500" tmFilter="0, 0; .2, .5; .8, .5; 1, 0"/>
                                        <p:tgtEl>
                                          <p:spTgt spid="9"/>
                                        </p:tgtEl>
                                      </p:cBhvr>
                                    </p:animEffect>
                                    <p:animScale>
                                      <p:cBhvr>
                                        <p:cTn id="11" dur="250" autoRev="1" fill="hold"/>
                                        <p:tgtEl>
                                          <p:spTgt spid="9"/>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ldLvl="0" animBg="1"/>
      <p:bldP spid="9" grpId="1" bldLvl="0" animBg="1"/>
    </p:bld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extBox 6"/>
          <p:cNvSpPr txBox="1">
            <a:spLocks noChangeArrowheads="1"/>
          </p:cNvSpPr>
          <p:nvPr/>
        </p:nvSpPr>
        <p:spPr bwMode="auto">
          <a:xfrm>
            <a:off x="2523772" y="424768"/>
            <a:ext cx="2971637" cy="4274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2823" tIns="36411" rIns="72823" bIns="36411">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fontAlgn="base">
              <a:spcBef>
                <a:spcPct val="0"/>
              </a:spcBef>
              <a:spcAft>
                <a:spcPct val="0"/>
              </a:spcAft>
              <a:buFont typeface="Arial" panose="020B0604020202020204" pitchFamily="34" charset="0"/>
              <a:buNone/>
            </a:pPr>
            <a:r>
              <a:rPr lang="zh-CN" altLang="en-US" sz="2300" b="1" dirty="0" smtClean="0">
                <a:solidFill>
                  <a:srgbClr val="FF0000"/>
                </a:solidFill>
                <a:latin typeface="微软雅黑" panose="020B0503020204020204" pitchFamily="34" charset="-122"/>
                <a:ea typeface="微软雅黑" panose="020B0503020204020204" pitchFamily="34" charset="-122"/>
              </a:rPr>
              <a:t>单位路径审核</a:t>
            </a:r>
            <a:endParaRPr lang="en-US" altLang="zh-CN" sz="2300" b="1" dirty="0" smtClean="0">
              <a:solidFill>
                <a:srgbClr val="FF0000"/>
              </a:solidFill>
              <a:latin typeface="微软雅黑" panose="020B0503020204020204" pitchFamily="34" charset="-122"/>
              <a:ea typeface="微软雅黑" panose="020B0503020204020204" pitchFamily="34" charset="-122"/>
            </a:endParaRPr>
          </a:p>
        </p:txBody>
      </p:sp>
      <p:sp>
        <p:nvSpPr>
          <p:cNvPr id="16" name="内容占位符 2"/>
          <p:cNvSpPr txBox="1"/>
          <p:nvPr/>
        </p:nvSpPr>
        <p:spPr>
          <a:xfrm>
            <a:off x="1925851" y="1044927"/>
            <a:ext cx="5724322" cy="1952025"/>
          </a:xfrm>
          <a:prstGeom prst="rect">
            <a:avLst/>
          </a:prstGeom>
        </p:spPr>
        <p:txBody>
          <a:bodyPr lIns="72823" tIns="36411" rIns="72823" bIns="36411"/>
          <a:lstStyle>
            <a:lvl1pPr marL="342900" indent="-342900" algn="l" rtl="0" eaLnBrk="0" fontAlgn="base" hangingPunct="0">
              <a:spcBef>
                <a:spcPct val="20000"/>
              </a:spcBef>
              <a:spcAft>
                <a:spcPct val="0"/>
              </a:spcAft>
              <a:buClr>
                <a:schemeClr val="hlink"/>
              </a:buClr>
              <a:buFont typeface="Wingdings" panose="05000000000000000000" pitchFamily="2" charset="2"/>
              <a:buChar char="v"/>
              <a:defRPr sz="2800">
                <a:solidFill>
                  <a:schemeClr val="tx1"/>
                </a:solidFill>
                <a:latin typeface="+mn-lt"/>
                <a:ea typeface="+mn-ea"/>
                <a:cs typeface="+mn-cs"/>
              </a:defRPr>
            </a:lvl1pPr>
            <a:lvl2pPr marL="742950" indent="-285750" algn="l" rtl="0" eaLnBrk="0" fontAlgn="base" hangingPunct="0">
              <a:spcBef>
                <a:spcPct val="20000"/>
              </a:spcBef>
              <a:spcAft>
                <a:spcPct val="0"/>
              </a:spcAft>
              <a:buClr>
                <a:schemeClr val="hlink"/>
              </a:buClr>
              <a:buFont typeface="Wingdings" panose="05000000000000000000" pitchFamily="2" charset="2"/>
              <a:buChar char="§"/>
              <a:defRPr sz="2800">
                <a:solidFill>
                  <a:schemeClr val="tx1"/>
                </a:solidFill>
                <a:latin typeface="Arial" panose="020B0604020202020204" pitchFamily="34" charset="0"/>
              </a:defRPr>
            </a:lvl2pPr>
            <a:lvl3pPr marL="1143000" indent="-228600" algn="l" rtl="0" eaLnBrk="0" fontAlgn="base" hangingPunct="0">
              <a:spcBef>
                <a:spcPct val="20000"/>
              </a:spcBef>
              <a:spcAft>
                <a:spcPct val="0"/>
              </a:spcAft>
              <a:buClr>
                <a:schemeClr val="hlink"/>
              </a:buClr>
              <a:buFont typeface="Wingdings" panose="05000000000000000000" pitchFamily="2" charset="2"/>
              <a:buChar char="•"/>
              <a:defRPr sz="2400">
                <a:solidFill>
                  <a:schemeClr val="tx1"/>
                </a:solidFill>
                <a:latin typeface="Arial" panose="020B0604020202020204" pitchFamily="34" charset="0"/>
              </a:defRPr>
            </a:lvl3pPr>
            <a:lvl4pPr marL="1600200" indent="-228600" algn="l" rtl="0" eaLnBrk="0" fontAlgn="base" hangingPunct="0">
              <a:spcBef>
                <a:spcPct val="20000"/>
              </a:spcBef>
              <a:spcAft>
                <a:spcPct val="0"/>
              </a:spcAft>
              <a:buFont typeface="Wingdings" panose="05000000000000000000" pitchFamily="2" charset="2"/>
              <a:buChar char="–"/>
              <a:defRPr sz="2000">
                <a:solidFill>
                  <a:schemeClr val="tx1"/>
                </a:solidFill>
                <a:latin typeface="Arial" panose="020B0604020202020204" pitchFamily="34" charset="0"/>
              </a:defRPr>
            </a:lvl4pPr>
            <a:lvl5pPr marL="2057400" indent="-228600" algn="l" rtl="0" eaLnBrk="0" fontAlgn="base" hangingPunct="0">
              <a:spcBef>
                <a:spcPct val="20000"/>
              </a:spcBef>
              <a:spcAft>
                <a:spcPct val="0"/>
              </a:spcAft>
              <a:buFont typeface="Wingdings" panose="05000000000000000000" pitchFamily="2" charset="2"/>
              <a:buChar char="»"/>
              <a:defRPr sz="2000">
                <a:solidFill>
                  <a:schemeClr val="tx1"/>
                </a:solidFill>
                <a:latin typeface="Arial" panose="020B0604020202020204" pitchFamily="34" charset="0"/>
              </a:defRPr>
            </a:lvl5pPr>
            <a:lvl6pPr marL="2514600" indent="-228600" algn="l" rtl="0" fontAlgn="base">
              <a:spcBef>
                <a:spcPct val="20000"/>
              </a:spcBef>
              <a:spcAft>
                <a:spcPct val="0"/>
              </a:spcAft>
              <a:buFont typeface="Wingdings" panose="05000000000000000000" pitchFamily="2" charset="2"/>
              <a:buChar char="»"/>
              <a:defRPr sz="2000">
                <a:solidFill>
                  <a:schemeClr val="tx1"/>
                </a:solidFill>
                <a:latin typeface="Arial" panose="020B0604020202020204" pitchFamily="34" charset="0"/>
              </a:defRPr>
            </a:lvl6pPr>
            <a:lvl7pPr marL="2971800" indent="-228600" algn="l" rtl="0" fontAlgn="base">
              <a:spcBef>
                <a:spcPct val="20000"/>
              </a:spcBef>
              <a:spcAft>
                <a:spcPct val="0"/>
              </a:spcAft>
              <a:buFont typeface="Wingdings" panose="05000000000000000000" pitchFamily="2" charset="2"/>
              <a:buChar char="»"/>
              <a:defRPr sz="2000">
                <a:solidFill>
                  <a:schemeClr val="tx1"/>
                </a:solidFill>
                <a:latin typeface="Arial" panose="020B0604020202020204" pitchFamily="34" charset="0"/>
              </a:defRPr>
            </a:lvl7pPr>
            <a:lvl8pPr marL="3429000" indent="-228600" algn="l" rtl="0" fontAlgn="base">
              <a:spcBef>
                <a:spcPct val="20000"/>
              </a:spcBef>
              <a:spcAft>
                <a:spcPct val="0"/>
              </a:spcAft>
              <a:buFont typeface="Wingdings" panose="05000000000000000000" pitchFamily="2" charset="2"/>
              <a:buChar char="»"/>
              <a:defRPr sz="2000">
                <a:solidFill>
                  <a:schemeClr val="tx1"/>
                </a:solidFill>
                <a:latin typeface="Arial" panose="020B0604020202020204" pitchFamily="34" charset="0"/>
              </a:defRPr>
            </a:lvl8pPr>
            <a:lvl9pPr marL="3886200" indent="-228600" algn="l" rtl="0" fontAlgn="base">
              <a:spcBef>
                <a:spcPct val="20000"/>
              </a:spcBef>
              <a:spcAft>
                <a:spcPct val="0"/>
              </a:spcAft>
              <a:buFont typeface="Wingdings" panose="05000000000000000000" pitchFamily="2" charset="2"/>
              <a:buChar char="»"/>
              <a:defRPr sz="2000">
                <a:solidFill>
                  <a:schemeClr val="tx1"/>
                </a:solidFill>
                <a:latin typeface="Arial" panose="020B0604020202020204" pitchFamily="34" charset="0"/>
              </a:defRPr>
            </a:lvl9pPr>
          </a:lstStyle>
          <a:p>
            <a:r>
              <a:rPr lang="en-US" altLang="zh-CN" sz="1700" b="1" dirty="0" smtClean="0"/>
              <a:t>1</a:t>
            </a:r>
            <a:r>
              <a:rPr lang="zh-CN" altLang="en-US" sz="1700" b="1" dirty="0" smtClean="0"/>
              <a:t>）点击进入“单位路径审核”，进入审核页面。</a:t>
            </a:r>
            <a:endParaRPr lang="en-US" altLang="zh-CN" sz="1700" b="1" dirty="0" smtClean="0"/>
          </a:p>
          <a:p>
            <a:r>
              <a:rPr lang="en-US" altLang="zh-CN" sz="1700" b="1" dirty="0" smtClean="0"/>
              <a:t>2</a:t>
            </a:r>
            <a:r>
              <a:rPr lang="zh-CN" altLang="en-US" sz="1700" b="1" dirty="0" smtClean="0"/>
              <a:t>）审核通过：同意下级单位本条路径申请。</a:t>
            </a:r>
            <a:endParaRPr lang="en-US" altLang="zh-CN" sz="1700" b="1" dirty="0" smtClean="0"/>
          </a:p>
          <a:p>
            <a:r>
              <a:rPr lang="en-US" altLang="zh-CN" sz="1700" b="1" dirty="0"/>
              <a:t>3</a:t>
            </a:r>
            <a:r>
              <a:rPr lang="zh-CN" altLang="en-US" sz="1700" b="1" dirty="0" smtClean="0"/>
              <a:t>）审核不通过：不同意此单位本条路径的申请。</a:t>
            </a:r>
            <a:endParaRPr lang="en-US" altLang="zh-CN" sz="1700" b="1" dirty="0" smtClean="0"/>
          </a:p>
          <a:p>
            <a:r>
              <a:rPr lang="zh-CN" altLang="en-US" sz="1700" b="1" dirty="0" smtClean="0">
                <a:solidFill>
                  <a:srgbClr val="FF0000"/>
                </a:solidFill>
              </a:rPr>
              <a:t>注：如果审核不通过，需要写明原因。</a:t>
            </a:r>
            <a:endParaRPr lang="en-US" altLang="zh-CN" sz="1700" b="1" dirty="0" smtClean="0">
              <a:solidFill>
                <a:srgbClr val="FF0000"/>
              </a:solidFill>
            </a:endParaRPr>
          </a:p>
          <a:p>
            <a:r>
              <a:rPr lang="zh-CN" altLang="en-US" sz="1700" b="1" dirty="0" smtClean="0">
                <a:solidFill>
                  <a:srgbClr val="FF0000"/>
                </a:solidFill>
              </a:rPr>
              <a:t>路径审核后，如需修改可以重新审核。</a:t>
            </a:r>
            <a:endParaRPr lang="en-US" altLang="zh-CN" sz="1700" b="1" dirty="0" smtClean="0">
              <a:solidFill>
                <a:srgbClr val="FF0000"/>
              </a:solidFill>
            </a:endParaRPr>
          </a:p>
        </p:txBody>
      </p:sp>
      <p:pic>
        <p:nvPicPr>
          <p:cNvPr id="13318" name="Picture 6"/>
          <p:cNvPicPr>
            <a:picLocks noChangeAspect="1" noChangeArrowheads="1"/>
          </p:cNvPicPr>
          <p:nvPr/>
        </p:nvPicPr>
        <p:blipFill>
          <a:blip r:embed="rId1" cstate="print">
            <a:extLst>
              <a:ext uri="{28A0092B-C50C-407E-A947-70E740481C1C}">
                <a14:useLocalDpi xmlns:a14="http://schemas.microsoft.com/office/drawing/2010/main" val="0"/>
              </a:ext>
            </a:extLst>
          </a:blip>
          <a:srcRect/>
          <a:stretch>
            <a:fillRect/>
          </a:stretch>
        </p:blipFill>
        <p:spPr bwMode="auto">
          <a:xfrm>
            <a:off x="1136810" y="2996952"/>
            <a:ext cx="6864002" cy="3825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3" name="组合 2"/>
          <p:cNvGrpSpPr/>
          <p:nvPr/>
        </p:nvGrpSpPr>
        <p:grpSpPr>
          <a:xfrm>
            <a:off x="4568810" y="2852936"/>
            <a:ext cx="3294186" cy="1800200"/>
            <a:chOff x="-4140969" y="1767140"/>
            <a:chExt cx="3882450" cy="1595527"/>
          </a:xfrm>
        </p:grpSpPr>
        <p:sp>
          <p:nvSpPr>
            <p:cNvPr id="2" name="圆角矩形标注 1"/>
            <p:cNvSpPr/>
            <p:nvPr/>
          </p:nvSpPr>
          <p:spPr bwMode="auto">
            <a:xfrm>
              <a:off x="-4140969" y="1767140"/>
              <a:ext cx="3882449" cy="1595527"/>
            </a:xfrm>
            <a:prstGeom prst="wedgeRoundRectCallout">
              <a:avLst>
                <a:gd name="adj1" fmla="val -96515"/>
                <a:gd name="adj2" fmla="val 85451"/>
                <a:gd name="adj3" fmla="val 16667"/>
              </a:avLst>
            </a:prstGeom>
            <a:solidFill>
              <a:srgbClr val="FF0000"/>
            </a:solidFill>
            <a:ln w="9525" cap="flat" cmpd="sng" algn="ctr">
              <a:solidFill>
                <a:schemeClr val="tx1"/>
              </a:solidFill>
              <a:prstDash val="solid"/>
              <a:round/>
              <a:headEnd type="none" w="med" len="med"/>
              <a:tailEnd type="none" w="med" len="med"/>
            </a:ln>
            <a:effectLst/>
          </p:spPr>
          <p:txBody>
            <a:bodyPr vert="horz" wrap="square" lIns="96435" tIns="48217" rIns="96435" bIns="48217" numCol="1" rtlCol="0" anchor="t" anchorCtr="0" compatLnSpc="1"/>
            <a:lstStyle/>
            <a:p>
              <a:pPr defTabSz="728345" fontAlgn="base">
                <a:spcBef>
                  <a:spcPct val="0"/>
                </a:spcBef>
                <a:spcAft>
                  <a:spcPct val="0"/>
                </a:spcAft>
              </a:pPr>
              <a:endParaRPr lang="zh-CN" altLang="en-US" sz="1500" dirty="0">
                <a:latin typeface="Arial" panose="020B0604020202020204" pitchFamily="34" charset="0"/>
              </a:endParaRPr>
            </a:p>
          </p:txBody>
        </p:sp>
        <p:pic>
          <p:nvPicPr>
            <p:cNvPr id="18" name="Picture 6"/>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129406" y="1767140"/>
              <a:ext cx="3870887" cy="1595527"/>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grpSp>
        <p:nvGrpSpPr>
          <p:cNvPr id="5" name="组合 4"/>
          <p:cNvGrpSpPr/>
          <p:nvPr/>
        </p:nvGrpSpPr>
        <p:grpSpPr>
          <a:xfrm>
            <a:off x="3275928" y="5478077"/>
            <a:ext cx="3348188" cy="1379923"/>
            <a:chOff x="-4444097" y="3212976"/>
            <a:chExt cx="4464496" cy="1379923"/>
          </a:xfrm>
        </p:grpSpPr>
        <p:sp>
          <p:nvSpPr>
            <p:cNvPr id="4" name="圆角矩形标注 3"/>
            <p:cNvSpPr/>
            <p:nvPr/>
          </p:nvSpPr>
          <p:spPr bwMode="auto">
            <a:xfrm>
              <a:off x="-4444097" y="3224747"/>
              <a:ext cx="4464496" cy="1368152"/>
            </a:xfrm>
            <a:prstGeom prst="wedgeRoundRectCallout">
              <a:avLst>
                <a:gd name="adj1" fmla="val -69415"/>
                <a:gd name="adj2" fmla="val -53725"/>
                <a:gd name="adj3" fmla="val 16667"/>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6435" tIns="48217" rIns="96435" bIns="48217" numCol="1" rtlCol="0" anchor="t" anchorCtr="0" compatLnSpc="1"/>
            <a:lstStyle/>
            <a:p>
              <a:pPr defTabSz="728345" fontAlgn="base">
                <a:spcBef>
                  <a:spcPct val="0"/>
                </a:spcBef>
                <a:spcAft>
                  <a:spcPct val="0"/>
                </a:spcAft>
              </a:pPr>
              <a:endParaRPr lang="zh-CN" altLang="en-US" sz="1500" dirty="0">
                <a:latin typeface="Arial" panose="020B0604020202020204" pitchFamily="34" charset="0"/>
              </a:endParaRPr>
            </a:p>
          </p:txBody>
        </p:sp>
        <p:pic>
          <p:nvPicPr>
            <p:cNvPr id="13319" name="Picture 7"/>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444097" y="3212976"/>
              <a:ext cx="4432313" cy="1364081"/>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16">
                                            <p:txEl>
                                              <p:pRg st="0" end="0"/>
                                            </p:txEl>
                                          </p:spTgt>
                                        </p:tgtEl>
                                        <p:attrNameLst>
                                          <p:attrName>style.visibility</p:attrName>
                                        </p:attrNameLst>
                                      </p:cBhvr>
                                      <p:to>
                                        <p:strVal val="visible"/>
                                      </p:to>
                                    </p:set>
                                    <p:anim calcmode="lin" valueType="num">
                                      <p:cBhvr additive="base">
                                        <p:cTn id="7" dur="500" fill="hold"/>
                                        <p:tgtEl>
                                          <p:spTgt spid="16">
                                            <p:txEl>
                                              <p:pRg st="0" end="0"/>
                                            </p:txEl>
                                          </p:spTgt>
                                        </p:tgtEl>
                                        <p:attrNameLst>
                                          <p:attrName>ppt_x</p:attrName>
                                        </p:attrNameLst>
                                      </p:cBhvr>
                                      <p:tavLst>
                                        <p:tav tm="0">
                                          <p:val>
                                            <p:strVal val="1+#ppt_w/2"/>
                                          </p:val>
                                        </p:tav>
                                        <p:tav tm="100000">
                                          <p:val>
                                            <p:strVal val="#ppt_x"/>
                                          </p:val>
                                        </p:tav>
                                      </p:tavLst>
                                    </p:anim>
                                    <p:anim calcmode="lin" valueType="num">
                                      <p:cBhvr additive="base">
                                        <p:cTn id="8" dur="500" fill="hold"/>
                                        <p:tgtEl>
                                          <p:spTgt spid="16">
                                            <p:txEl>
                                              <p:pRg st="0" end="0"/>
                                            </p:txEl>
                                          </p:spTgt>
                                        </p:tgtEl>
                                        <p:attrNameLst>
                                          <p:attrName>ppt_y</p:attrName>
                                        </p:attrNameLst>
                                      </p:cBhvr>
                                      <p:tavLst>
                                        <p:tav tm="0">
                                          <p:val>
                                            <p:strVal val="#ppt_y"/>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13318"/>
                                        </p:tgtEl>
                                        <p:attrNameLst>
                                          <p:attrName>style.visibility</p:attrName>
                                        </p:attrNameLst>
                                      </p:cBhvr>
                                      <p:to>
                                        <p:strVal val="visible"/>
                                      </p:to>
                                    </p:set>
                                    <p:animEffect transition="in" filter="fade">
                                      <p:cBhvr>
                                        <p:cTn id="11" dur="500"/>
                                        <p:tgtEl>
                                          <p:spTgt spid="13318"/>
                                        </p:tgtEl>
                                      </p:cBhvr>
                                    </p:animEffect>
                                  </p:childTnLst>
                                </p:cTn>
                              </p:par>
                            </p:childTnLst>
                          </p:cTn>
                        </p:par>
                      </p:childTnLst>
                    </p:cTn>
                  </p:par>
                  <p:par>
                    <p:cTn id="12" fill="hold">
                      <p:stCondLst>
                        <p:cond delay="indefinite"/>
                      </p:stCondLst>
                      <p:childTnLst>
                        <p:par>
                          <p:cTn id="13" fill="hold">
                            <p:stCondLst>
                              <p:cond delay="0"/>
                            </p:stCondLst>
                            <p:childTnLst>
                              <p:par>
                                <p:cTn id="14" presetID="2" presetClass="entr" presetSubtype="2" fill="hold" nodeType="clickEffect">
                                  <p:stCondLst>
                                    <p:cond delay="0"/>
                                  </p:stCondLst>
                                  <p:childTnLst>
                                    <p:set>
                                      <p:cBhvr>
                                        <p:cTn id="15" dur="1" fill="hold">
                                          <p:stCondLst>
                                            <p:cond delay="0"/>
                                          </p:stCondLst>
                                        </p:cTn>
                                        <p:tgtEl>
                                          <p:spTgt spid="16">
                                            <p:txEl>
                                              <p:pRg st="1" end="1"/>
                                            </p:txEl>
                                          </p:spTgt>
                                        </p:tgtEl>
                                        <p:attrNameLst>
                                          <p:attrName>style.visibility</p:attrName>
                                        </p:attrNameLst>
                                      </p:cBhvr>
                                      <p:to>
                                        <p:strVal val="visible"/>
                                      </p:to>
                                    </p:set>
                                    <p:anim calcmode="lin" valueType="num">
                                      <p:cBhvr additive="base">
                                        <p:cTn id="16" dur="500" fill="hold"/>
                                        <p:tgtEl>
                                          <p:spTgt spid="16">
                                            <p:txEl>
                                              <p:pRg st="1" end="1"/>
                                            </p:txEl>
                                          </p:spTgt>
                                        </p:tgtEl>
                                        <p:attrNameLst>
                                          <p:attrName>ppt_x</p:attrName>
                                        </p:attrNameLst>
                                      </p:cBhvr>
                                      <p:tavLst>
                                        <p:tav tm="0">
                                          <p:val>
                                            <p:strVal val="1+#ppt_w/2"/>
                                          </p:val>
                                        </p:tav>
                                        <p:tav tm="100000">
                                          <p:val>
                                            <p:strVal val="#ppt_x"/>
                                          </p:val>
                                        </p:tav>
                                      </p:tavLst>
                                    </p:anim>
                                    <p:anim calcmode="lin" valueType="num">
                                      <p:cBhvr additive="base">
                                        <p:cTn id="17" dur="500" fill="hold"/>
                                        <p:tgtEl>
                                          <p:spTgt spid="16">
                                            <p:txEl>
                                              <p:pRg st="1" end="1"/>
                                            </p:txEl>
                                          </p:spTgt>
                                        </p:tgtEl>
                                        <p:attrNameLst>
                                          <p:attrName>ppt_y</p:attrName>
                                        </p:attrNameLst>
                                      </p:cBhvr>
                                      <p:tavLst>
                                        <p:tav tm="0">
                                          <p:val>
                                            <p:strVal val="#ppt_y"/>
                                          </p:val>
                                        </p:tav>
                                        <p:tav tm="100000">
                                          <p:val>
                                            <p:strVal val="#ppt_y"/>
                                          </p:val>
                                        </p:tav>
                                      </p:tavLst>
                                    </p:anim>
                                  </p:childTnLst>
                                </p:cTn>
                              </p:par>
                            </p:childTnLst>
                          </p:cTn>
                        </p:par>
                        <p:par>
                          <p:cTn id="18" fill="hold">
                            <p:stCondLst>
                              <p:cond delay="500"/>
                            </p:stCondLst>
                            <p:childTnLst>
                              <p:par>
                                <p:cTn id="19" presetID="22" presetClass="entr" presetSubtype="1" fill="hold" nodeType="afterEffect">
                                  <p:stCondLst>
                                    <p:cond delay="0"/>
                                  </p:stCondLst>
                                  <p:childTnLst>
                                    <p:set>
                                      <p:cBhvr>
                                        <p:cTn id="20" dur="1" fill="hold">
                                          <p:stCondLst>
                                            <p:cond delay="0"/>
                                          </p:stCondLst>
                                        </p:cTn>
                                        <p:tgtEl>
                                          <p:spTgt spid="5"/>
                                        </p:tgtEl>
                                        <p:attrNameLst>
                                          <p:attrName>style.visibility</p:attrName>
                                        </p:attrNameLst>
                                      </p:cBhvr>
                                      <p:to>
                                        <p:strVal val="visible"/>
                                      </p:to>
                                    </p:set>
                                    <p:animEffect transition="in" filter="wipe(up)">
                                      <p:cBhvr>
                                        <p:cTn id="21" dur="500"/>
                                        <p:tgtEl>
                                          <p:spTgt spid="5"/>
                                        </p:tgtEl>
                                      </p:cBhvr>
                                    </p:animEffect>
                                  </p:childTnLst>
                                </p:cTn>
                              </p:par>
                            </p:childTnLst>
                          </p:cTn>
                        </p:par>
                      </p:childTnLst>
                    </p:cTn>
                  </p:par>
                  <p:par>
                    <p:cTn id="22" fill="hold">
                      <p:stCondLst>
                        <p:cond delay="indefinite"/>
                      </p:stCondLst>
                      <p:childTnLst>
                        <p:par>
                          <p:cTn id="23" fill="hold">
                            <p:stCondLst>
                              <p:cond delay="0"/>
                            </p:stCondLst>
                            <p:childTnLst>
                              <p:par>
                                <p:cTn id="24" presetID="2" presetClass="entr" presetSubtype="2" fill="hold" nodeType="clickEffect">
                                  <p:stCondLst>
                                    <p:cond delay="0"/>
                                  </p:stCondLst>
                                  <p:childTnLst>
                                    <p:set>
                                      <p:cBhvr>
                                        <p:cTn id="25" dur="1" fill="hold">
                                          <p:stCondLst>
                                            <p:cond delay="0"/>
                                          </p:stCondLst>
                                        </p:cTn>
                                        <p:tgtEl>
                                          <p:spTgt spid="16">
                                            <p:txEl>
                                              <p:pRg st="2" end="2"/>
                                            </p:txEl>
                                          </p:spTgt>
                                        </p:tgtEl>
                                        <p:attrNameLst>
                                          <p:attrName>style.visibility</p:attrName>
                                        </p:attrNameLst>
                                      </p:cBhvr>
                                      <p:to>
                                        <p:strVal val="visible"/>
                                      </p:to>
                                    </p:set>
                                    <p:anim calcmode="lin" valueType="num">
                                      <p:cBhvr additive="base">
                                        <p:cTn id="26" dur="500" fill="hold"/>
                                        <p:tgtEl>
                                          <p:spTgt spid="16">
                                            <p:txEl>
                                              <p:pRg st="2" end="2"/>
                                            </p:txEl>
                                          </p:spTgt>
                                        </p:tgtEl>
                                        <p:attrNameLst>
                                          <p:attrName>ppt_x</p:attrName>
                                        </p:attrNameLst>
                                      </p:cBhvr>
                                      <p:tavLst>
                                        <p:tav tm="0">
                                          <p:val>
                                            <p:strVal val="1+#ppt_w/2"/>
                                          </p:val>
                                        </p:tav>
                                        <p:tav tm="100000">
                                          <p:val>
                                            <p:strVal val="#ppt_x"/>
                                          </p:val>
                                        </p:tav>
                                      </p:tavLst>
                                    </p:anim>
                                    <p:anim calcmode="lin" valueType="num">
                                      <p:cBhvr additive="base">
                                        <p:cTn id="27" dur="500" fill="hold"/>
                                        <p:tgtEl>
                                          <p:spTgt spid="16">
                                            <p:txEl>
                                              <p:pRg st="2" end="2"/>
                                            </p:txEl>
                                          </p:spTgt>
                                        </p:tgtEl>
                                        <p:attrNameLst>
                                          <p:attrName>ppt_y</p:attrName>
                                        </p:attrNameLst>
                                      </p:cBhvr>
                                      <p:tavLst>
                                        <p:tav tm="0">
                                          <p:val>
                                            <p:strVal val="#ppt_y"/>
                                          </p:val>
                                        </p:tav>
                                        <p:tav tm="100000">
                                          <p:val>
                                            <p:strVal val="#ppt_y"/>
                                          </p:val>
                                        </p:tav>
                                      </p:tavLst>
                                    </p:anim>
                                  </p:childTnLst>
                                </p:cTn>
                              </p:par>
                              <p:par>
                                <p:cTn id="28" presetID="2" presetClass="entr" presetSubtype="2" fill="hold" nodeType="withEffect">
                                  <p:stCondLst>
                                    <p:cond delay="0"/>
                                  </p:stCondLst>
                                  <p:childTnLst>
                                    <p:set>
                                      <p:cBhvr>
                                        <p:cTn id="29" dur="1" fill="hold">
                                          <p:stCondLst>
                                            <p:cond delay="0"/>
                                          </p:stCondLst>
                                        </p:cTn>
                                        <p:tgtEl>
                                          <p:spTgt spid="16">
                                            <p:txEl>
                                              <p:pRg st="3" end="3"/>
                                            </p:txEl>
                                          </p:spTgt>
                                        </p:tgtEl>
                                        <p:attrNameLst>
                                          <p:attrName>style.visibility</p:attrName>
                                        </p:attrNameLst>
                                      </p:cBhvr>
                                      <p:to>
                                        <p:strVal val="visible"/>
                                      </p:to>
                                    </p:set>
                                    <p:anim calcmode="lin" valueType="num">
                                      <p:cBhvr additive="base">
                                        <p:cTn id="30" dur="500" fill="hold"/>
                                        <p:tgtEl>
                                          <p:spTgt spid="16">
                                            <p:txEl>
                                              <p:pRg st="3" end="3"/>
                                            </p:txEl>
                                          </p:spTgt>
                                        </p:tgtEl>
                                        <p:attrNameLst>
                                          <p:attrName>ppt_x</p:attrName>
                                        </p:attrNameLst>
                                      </p:cBhvr>
                                      <p:tavLst>
                                        <p:tav tm="0">
                                          <p:val>
                                            <p:strVal val="1+#ppt_w/2"/>
                                          </p:val>
                                        </p:tav>
                                        <p:tav tm="100000">
                                          <p:val>
                                            <p:strVal val="#ppt_x"/>
                                          </p:val>
                                        </p:tav>
                                      </p:tavLst>
                                    </p:anim>
                                    <p:anim calcmode="lin" valueType="num">
                                      <p:cBhvr additive="base">
                                        <p:cTn id="31" dur="500" fill="hold"/>
                                        <p:tgtEl>
                                          <p:spTgt spid="16">
                                            <p:txEl>
                                              <p:pRg st="3" end="3"/>
                                            </p:txEl>
                                          </p:spTgt>
                                        </p:tgtEl>
                                        <p:attrNameLst>
                                          <p:attrName>ppt_y</p:attrName>
                                        </p:attrNameLst>
                                      </p:cBhvr>
                                      <p:tavLst>
                                        <p:tav tm="0">
                                          <p:val>
                                            <p:strVal val="#ppt_y"/>
                                          </p:val>
                                        </p:tav>
                                        <p:tav tm="100000">
                                          <p:val>
                                            <p:strVal val="#ppt_y"/>
                                          </p:val>
                                        </p:tav>
                                      </p:tavLst>
                                    </p:anim>
                                  </p:childTnLst>
                                </p:cTn>
                              </p:par>
                              <p:par>
                                <p:cTn id="32" presetID="2" presetClass="entr" presetSubtype="2" fill="hold" nodeType="withEffect">
                                  <p:stCondLst>
                                    <p:cond delay="0"/>
                                  </p:stCondLst>
                                  <p:childTnLst>
                                    <p:set>
                                      <p:cBhvr>
                                        <p:cTn id="33" dur="1" fill="hold">
                                          <p:stCondLst>
                                            <p:cond delay="0"/>
                                          </p:stCondLst>
                                        </p:cTn>
                                        <p:tgtEl>
                                          <p:spTgt spid="16">
                                            <p:txEl>
                                              <p:pRg st="4" end="4"/>
                                            </p:txEl>
                                          </p:spTgt>
                                        </p:tgtEl>
                                        <p:attrNameLst>
                                          <p:attrName>style.visibility</p:attrName>
                                        </p:attrNameLst>
                                      </p:cBhvr>
                                      <p:to>
                                        <p:strVal val="visible"/>
                                      </p:to>
                                    </p:set>
                                    <p:anim calcmode="lin" valueType="num">
                                      <p:cBhvr additive="base">
                                        <p:cTn id="34" dur="500" fill="hold"/>
                                        <p:tgtEl>
                                          <p:spTgt spid="16">
                                            <p:txEl>
                                              <p:pRg st="4" end="4"/>
                                            </p:txEl>
                                          </p:spTgt>
                                        </p:tgtEl>
                                        <p:attrNameLst>
                                          <p:attrName>ppt_x</p:attrName>
                                        </p:attrNameLst>
                                      </p:cBhvr>
                                      <p:tavLst>
                                        <p:tav tm="0">
                                          <p:val>
                                            <p:strVal val="1+#ppt_w/2"/>
                                          </p:val>
                                        </p:tav>
                                        <p:tav tm="100000">
                                          <p:val>
                                            <p:strVal val="#ppt_x"/>
                                          </p:val>
                                        </p:tav>
                                      </p:tavLst>
                                    </p:anim>
                                    <p:anim calcmode="lin" valueType="num">
                                      <p:cBhvr additive="base">
                                        <p:cTn id="35" dur="500" fill="hold"/>
                                        <p:tgtEl>
                                          <p:spTgt spid="16">
                                            <p:txEl>
                                              <p:pRg st="4" end="4"/>
                                            </p:txEl>
                                          </p:spTgt>
                                        </p:tgtEl>
                                        <p:attrNameLst>
                                          <p:attrName>ppt_y</p:attrName>
                                        </p:attrNameLst>
                                      </p:cBhvr>
                                      <p:tavLst>
                                        <p:tav tm="0">
                                          <p:val>
                                            <p:strVal val="#ppt_y"/>
                                          </p:val>
                                        </p:tav>
                                        <p:tav tm="100000">
                                          <p:val>
                                            <p:strVal val="#ppt_y"/>
                                          </p:val>
                                        </p:tav>
                                      </p:tavLst>
                                    </p:anim>
                                  </p:childTnLst>
                                </p:cTn>
                              </p:par>
                            </p:childTnLst>
                          </p:cTn>
                        </p:par>
                        <p:par>
                          <p:cTn id="36" fill="hold">
                            <p:stCondLst>
                              <p:cond delay="500"/>
                            </p:stCondLst>
                            <p:childTnLst>
                              <p:par>
                                <p:cTn id="37" presetID="22" presetClass="entr" presetSubtype="4" fill="hold" nodeType="afterEffect">
                                  <p:stCondLst>
                                    <p:cond delay="0"/>
                                  </p:stCondLst>
                                  <p:childTnLst>
                                    <p:set>
                                      <p:cBhvr>
                                        <p:cTn id="38" dur="1" fill="hold">
                                          <p:stCondLst>
                                            <p:cond delay="0"/>
                                          </p:stCondLst>
                                        </p:cTn>
                                        <p:tgtEl>
                                          <p:spTgt spid="3"/>
                                        </p:tgtEl>
                                        <p:attrNameLst>
                                          <p:attrName>style.visibility</p:attrName>
                                        </p:attrNameLst>
                                      </p:cBhvr>
                                      <p:to>
                                        <p:strVal val="visible"/>
                                      </p:to>
                                    </p:set>
                                    <p:animEffect transition="in" filter="wipe(down)">
                                      <p:cBhvr>
                                        <p:cTn id="39"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 name="Parallelogram 13"/>
          <p:cNvSpPr/>
          <p:nvPr/>
        </p:nvSpPr>
        <p:spPr>
          <a:xfrm>
            <a:off x="2499" y="194559"/>
            <a:ext cx="575457" cy="435044"/>
          </a:xfrm>
          <a:custGeom>
            <a:avLst/>
            <a:gdLst>
              <a:gd name="connsiteX0" fmla="*/ 0 w 2222628"/>
              <a:gd name="connsiteY0" fmla="*/ 964353 h 964353"/>
              <a:gd name="connsiteX1" fmla="*/ 505504 w 2222628"/>
              <a:gd name="connsiteY1" fmla="*/ 0 h 964353"/>
              <a:gd name="connsiteX2" fmla="*/ 2222628 w 2222628"/>
              <a:gd name="connsiteY2" fmla="*/ 0 h 964353"/>
              <a:gd name="connsiteX3" fmla="*/ 1717124 w 2222628"/>
              <a:gd name="connsiteY3" fmla="*/ 964353 h 964353"/>
              <a:gd name="connsiteX4" fmla="*/ 0 w 2222628"/>
              <a:gd name="connsiteY4" fmla="*/ 964353 h 964353"/>
              <a:gd name="connsiteX0-1" fmla="*/ 0 w 2222628"/>
              <a:gd name="connsiteY0-2" fmla="*/ 964353 h 964353"/>
              <a:gd name="connsiteX1-3" fmla="*/ 19729 w 2222628"/>
              <a:gd name="connsiteY1-4" fmla="*/ 0 h 964353"/>
              <a:gd name="connsiteX2-5" fmla="*/ 2222628 w 2222628"/>
              <a:gd name="connsiteY2-6" fmla="*/ 0 h 964353"/>
              <a:gd name="connsiteX3-7" fmla="*/ 1717124 w 2222628"/>
              <a:gd name="connsiteY3-8" fmla="*/ 964353 h 964353"/>
              <a:gd name="connsiteX4-9" fmla="*/ 0 w 2222628"/>
              <a:gd name="connsiteY4-10" fmla="*/ 964353 h 964353"/>
              <a:gd name="connsiteX0-11" fmla="*/ 0 w 2222628"/>
              <a:gd name="connsiteY0-12" fmla="*/ 964353 h 964353"/>
              <a:gd name="connsiteX1-13" fmla="*/ 679 w 2222628"/>
              <a:gd name="connsiteY1-14" fmla="*/ 0 h 964353"/>
              <a:gd name="connsiteX2-15" fmla="*/ 2222628 w 2222628"/>
              <a:gd name="connsiteY2-16" fmla="*/ 0 h 964353"/>
              <a:gd name="connsiteX3-17" fmla="*/ 1717124 w 2222628"/>
              <a:gd name="connsiteY3-18" fmla="*/ 964353 h 964353"/>
              <a:gd name="connsiteX4-19" fmla="*/ 0 w 2222628"/>
              <a:gd name="connsiteY4-20" fmla="*/ 964353 h 964353"/>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2222628" h="964353">
                <a:moveTo>
                  <a:pt x="0" y="964353"/>
                </a:moveTo>
                <a:cubicBezTo>
                  <a:pt x="226" y="642902"/>
                  <a:pt x="453" y="321451"/>
                  <a:pt x="679" y="0"/>
                </a:cubicBezTo>
                <a:lnTo>
                  <a:pt x="2222628" y="0"/>
                </a:lnTo>
                <a:lnTo>
                  <a:pt x="1717124" y="964353"/>
                </a:lnTo>
                <a:lnTo>
                  <a:pt x="0" y="964353"/>
                </a:lnTo>
                <a:close/>
              </a:path>
            </a:pathLst>
          </a:custGeom>
          <a:solidFill>
            <a:srgbClr val="09425E"/>
          </a:solidFill>
          <a:ln>
            <a:noFill/>
          </a:ln>
        </p:spPr>
        <p:style>
          <a:lnRef idx="2">
            <a:schemeClr val="accent1">
              <a:shade val="50000"/>
            </a:schemeClr>
          </a:lnRef>
          <a:fillRef idx="1">
            <a:schemeClr val="accent1"/>
          </a:fillRef>
          <a:effectRef idx="0">
            <a:schemeClr val="accent1"/>
          </a:effectRef>
          <a:fontRef idx="minor">
            <a:schemeClr val="lt1"/>
          </a:fontRef>
        </p:style>
        <p:txBody>
          <a:bodyPr lIns="72823" tIns="36411" rIns="72823" bIns="36411" rtlCol="0" anchor="ctr"/>
          <a:lstStyle/>
          <a:p>
            <a:pPr algn="ctr"/>
            <a:endParaRPr lang="en-GB">
              <a:solidFill>
                <a:schemeClr val="tx1">
                  <a:lumMod val="65000"/>
                  <a:lumOff val="35000"/>
                </a:schemeClr>
              </a:solidFill>
            </a:endParaRPr>
          </a:p>
        </p:txBody>
      </p:sp>
      <p:pic>
        <p:nvPicPr>
          <p:cNvPr id="2" name="图片 1"/>
          <p:cNvPicPr>
            <a:picLocks noChangeAspect="1"/>
          </p:cNvPicPr>
          <p:nvPr/>
        </p:nvPicPr>
        <p:blipFill>
          <a:blip r:embed="rId1" cstate="print"/>
          <a:stretch>
            <a:fillRect/>
          </a:stretch>
        </p:blipFill>
        <p:spPr>
          <a:xfrm>
            <a:off x="-845763" y="-634621"/>
            <a:ext cx="10835979" cy="8127242"/>
          </a:xfrm>
          <a:prstGeom prst="rect">
            <a:avLst/>
          </a:prstGeom>
          <a:ln w="12700" cmpd="sng">
            <a:solidFill>
              <a:schemeClr val="accent1">
                <a:shade val="50000"/>
              </a:schemeClr>
            </a:solidFill>
            <a:prstDash val="solid"/>
          </a:ln>
        </p:spPr>
      </p:pic>
      <p:sp>
        <p:nvSpPr>
          <p:cNvPr id="3" name="矩形 2"/>
          <p:cNvSpPr/>
          <p:nvPr/>
        </p:nvSpPr>
        <p:spPr>
          <a:xfrm>
            <a:off x="1909177" y="2473456"/>
            <a:ext cx="6482080" cy="2595684"/>
          </a:xfrm>
          <a:prstGeom prst="rect">
            <a:avLst/>
          </a:prstGeom>
          <a:solidFill>
            <a:srgbClr val="D9D9D9">
              <a:alpha val="0"/>
            </a:srgbClr>
          </a:solidFill>
          <a:ln w="539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72823" tIns="36411" rIns="72823" bIns="36411" rtlCol="0" anchor="ctr"/>
          <a:lstStyle/>
          <a:p>
            <a:pPr algn="ctr"/>
            <a:endParaRPr lang="zh-CN" altLang="en-US"/>
          </a:p>
        </p:txBody>
      </p:sp>
      <p:sp>
        <p:nvSpPr>
          <p:cNvPr id="4" name="文本框 3"/>
          <p:cNvSpPr txBox="1"/>
          <p:nvPr/>
        </p:nvSpPr>
        <p:spPr>
          <a:xfrm>
            <a:off x="2590574" y="752634"/>
            <a:ext cx="4890347" cy="1427750"/>
          </a:xfrm>
          <a:prstGeom prst="rect">
            <a:avLst/>
          </a:prstGeom>
          <a:noFill/>
        </p:spPr>
        <p:txBody>
          <a:bodyPr wrap="square" lIns="72823" tIns="36411" rIns="72823" bIns="36411" rtlCol="0">
            <a:spAutoFit/>
          </a:bodyPr>
          <a:lstStyle/>
          <a:p>
            <a:r>
              <a:rPr lang="zh-CN" altLang="en-US" sz="2200" b="1" dirty="0">
                <a:solidFill>
                  <a:srgbClr val="FF0000"/>
                </a:solidFill>
              </a:rPr>
              <a:t>根据姓名、身份证号、申报级别、申报职称、审核状态等关键字进行查询后审核，审核同意后方可上报。可逐条审核也可批量审核</a:t>
            </a:r>
            <a:endParaRPr lang="zh-CN" altLang="en-US" sz="2200" b="1" dirty="0">
              <a:solidFill>
                <a:srgbClr val="FF0000"/>
              </a:solidFill>
            </a:endParaRPr>
          </a:p>
        </p:txBody>
      </p:sp>
    </p:spTree>
  </p:cSld>
  <p:clrMapOvr>
    <a:masterClrMapping/>
  </p:clrMapOvr>
  <mc:AlternateContent xmlns:mc="http://schemas.openxmlformats.org/markup-compatibility/2006">
    <mc:Choice xmlns:p14="http://schemas.microsoft.com/office/powerpoint/2010/main" Requires="p14">
      <p:transition spd="slow" p14:dur="1600" advTm="10000">
        <p14:gallery dir="l"/>
      </p:transition>
    </mc:Choice>
    <mc:Fallback>
      <p:transition spd="slow" advTm="10000">
        <p:fade/>
      </p:transition>
    </mc:Fallback>
  </mc:AlternateContent>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 name="Parallelogram 13"/>
          <p:cNvSpPr/>
          <p:nvPr/>
        </p:nvSpPr>
        <p:spPr>
          <a:xfrm>
            <a:off x="2499" y="194559"/>
            <a:ext cx="575457" cy="435044"/>
          </a:xfrm>
          <a:custGeom>
            <a:avLst/>
            <a:gdLst>
              <a:gd name="connsiteX0" fmla="*/ 0 w 2222628"/>
              <a:gd name="connsiteY0" fmla="*/ 964353 h 964353"/>
              <a:gd name="connsiteX1" fmla="*/ 505504 w 2222628"/>
              <a:gd name="connsiteY1" fmla="*/ 0 h 964353"/>
              <a:gd name="connsiteX2" fmla="*/ 2222628 w 2222628"/>
              <a:gd name="connsiteY2" fmla="*/ 0 h 964353"/>
              <a:gd name="connsiteX3" fmla="*/ 1717124 w 2222628"/>
              <a:gd name="connsiteY3" fmla="*/ 964353 h 964353"/>
              <a:gd name="connsiteX4" fmla="*/ 0 w 2222628"/>
              <a:gd name="connsiteY4" fmla="*/ 964353 h 964353"/>
              <a:gd name="connsiteX0-1" fmla="*/ 0 w 2222628"/>
              <a:gd name="connsiteY0-2" fmla="*/ 964353 h 964353"/>
              <a:gd name="connsiteX1-3" fmla="*/ 19729 w 2222628"/>
              <a:gd name="connsiteY1-4" fmla="*/ 0 h 964353"/>
              <a:gd name="connsiteX2-5" fmla="*/ 2222628 w 2222628"/>
              <a:gd name="connsiteY2-6" fmla="*/ 0 h 964353"/>
              <a:gd name="connsiteX3-7" fmla="*/ 1717124 w 2222628"/>
              <a:gd name="connsiteY3-8" fmla="*/ 964353 h 964353"/>
              <a:gd name="connsiteX4-9" fmla="*/ 0 w 2222628"/>
              <a:gd name="connsiteY4-10" fmla="*/ 964353 h 964353"/>
              <a:gd name="connsiteX0-11" fmla="*/ 0 w 2222628"/>
              <a:gd name="connsiteY0-12" fmla="*/ 964353 h 964353"/>
              <a:gd name="connsiteX1-13" fmla="*/ 679 w 2222628"/>
              <a:gd name="connsiteY1-14" fmla="*/ 0 h 964353"/>
              <a:gd name="connsiteX2-15" fmla="*/ 2222628 w 2222628"/>
              <a:gd name="connsiteY2-16" fmla="*/ 0 h 964353"/>
              <a:gd name="connsiteX3-17" fmla="*/ 1717124 w 2222628"/>
              <a:gd name="connsiteY3-18" fmla="*/ 964353 h 964353"/>
              <a:gd name="connsiteX4-19" fmla="*/ 0 w 2222628"/>
              <a:gd name="connsiteY4-20" fmla="*/ 964353 h 964353"/>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2222628" h="964353">
                <a:moveTo>
                  <a:pt x="0" y="964353"/>
                </a:moveTo>
                <a:cubicBezTo>
                  <a:pt x="226" y="642902"/>
                  <a:pt x="453" y="321451"/>
                  <a:pt x="679" y="0"/>
                </a:cubicBezTo>
                <a:lnTo>
                  <a:pt x="2222628" y="0"/>
                </a:lnTo>
                <a:lnTo>
                  <a:pt x="1717124" y="964353"/>
                </a:lnTo>
                <a:lnTo>
                  <a:pt x="0" y="964353"/>
                </a:lnTo>
                <a:close/>
              </a:path>
            </a:pathLst>
          </a:custGeom>
          <a:solidFill>
            <a:srgbClr val="09425E"/>
          </a:solidFill>
          <a:ln>
            <a:noFill/>
          </a:ln>
        </p:spPr>
        <p:style>
          <a:lnRef idx="2">
            <a:schemeClr val="accent1">
              <a:shade val="50000"/>
            </a:schemeClr>
          </a:lnRef>
          <a:fillRef idx="1">
            <a:schemeClr val="accent1"/>
          </a:fillRef>
          <a:effectRef idx="0">
            <a:schemeClr val="accent1"/>
          </a:effectRef>
          <a:fontRef idx="minor">
            <a:schemeClr val="lt1"/>
          </a:fontRef>
        </p:style>
        <p:txBody>
          <a:bodyPr lIns="72823" tIns="36411" rIns="72823" bIns="36411" rtlCol="0" anchor="ctr"/>
          <a:lstStyle/>
          <a:p>
            <a:pPr algn="ctr"/>
            <a:endParaRPr lang="en-GB">
              <a:solidFill>
                <a:schemeClr val="tx1">
                  <a:lumMod val="65000"/>
                  <a:lumOff val="35000"/>
                </a:schemeClr>
              </a:solidFill>
            </a:endParaRPr>
          </a:p>
        </p:txBody>
      </p:sp>
      <p:pic>
        <p:nvPicPr>
          <p:cNvPr id="2" name="图片 1"/>
          <p:cNvPicPr>
            <a:picLocks noChangeAspect="1"/>
          </p:cNvPicPr>
          <p:nvPr/>
        </p:nvPicPr>
        <p:blipFill>
          <a:blip r:embed="rId1" cstate="print"/>
          <a:stretch>
            <a:fillRect/>
          </a:stretch>
        </p:blipFill>
        <p:spPr>
          <a:xfrm>
            <a:off x="-846215" y="-634621"/>
            <a:ext cx="10835979" cy="8127242"/>
          </a:xfrm>
          <a:prstGeom prst="rect">
            <a:avLst/>
          </a:prstGeom>
        </p:spPr>
      </p:pic>
      <p:sp>
        <p:nvSpPr>
          <p:cNvPr id="3" name="文本框 2"/>
          <p:cNvSpPr txBox="1"/>
          <p:nvPr/>
        </p:nvSpPr>
        <p:spPr>
          <a:xfrm>
            <a:off x="3139215" y="1485399"/>
            <a:ext cx="4198112" cy="1427750"/>
          </a:xfrm>
          <a:prstGeom prst="rect">
            <a:avLst/>
          </a:prstGeom>
          <a:noFill/>
        </p:spPr>
        <p:txBody>
          <a:bodyPr wrap="square" lIns="72823" tIns="36411" rIns="72823" bIns="36411" rtlCol="0">
            <a:spAutoFit/>
          </a:bodyPr>
          <a:lstStyle/>
          <a:p>
            <a:r>
              <a:rPr lang="zh-CN" altLang="en-US" sz="2200" b="1" dirty="0">
                <a:solidFill>
                  <a:srgbClr val="FF0000"/>
                </a:solidFill>
              </a:rPr>
              <a:t>点击数据上报通过单位名称、申报级、别、申报职称等关键字，将审核同意的电子数据报上级单位进行审核。</a:t>
            </a:r>
            <a:endParaRPr lang="zh-CN" altLang="en-US" sz="2200" b="1" dirty="0">
              <a:solidFill>
                <a:srgbClr val="FF0000"/>
              </a:solidFill>
            </a:endParaRPr>
          </a:p>
        </p:txBody>
      </p:sp>
    </p:spTree>
  </p:cSld>
  <p:clrMapOvr>
    <a:masterClrMapping/>
  </p:clrMapOvr>
  <mc:AlternateContent xmlns:mc="http://schemas.openxmlformats.org/markup-compatibility/2006">
    <mc:Choice xmlns:p14="http://schemas.microsoft.com/office/powerpoint/2010/main" Requires="p14">
      <p:transition spd="slow" p14:dur="1600" advTm="10000">
        <p14:gallery dir="l"/>
      </p:transition>
    </mc:Choice>
    <mc:Fallback>
      <p:transition spd="slow" advTm="10000">
        <p:fade/>
      </p:transition>
    </mc:Fallback>
  </mc:AlternateContent>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 name="Parallelogram 13"/>
          <p:cNvSpPr/>
          <p:nvPr/>
        </p:nvSpPr>
        <p:spPr>
          <a:xfrm>
            <a:off x="2499" y="194559"/>
            <a:ext cx="575457" cy="435044"/>
          </a:xfrm>
          <a:custGeom>
            <a:avLst/>
            <a:gdLst>
              <a:gd name="connsiteX0" fmla="*/ 0 w 2222628"/>
              <a:gd name="connsiteY0" fmla="*/ 964353 h 964353"/>
              <a:gd name="connsiteX1" fmla="*/ 505504 w 2222628"/>
              <a:gd name="connsiteY1" fmla="*/ 0 h 964353"/>
              <a:gd name="connsiteX2" fmla="*/ 2222628 w 2222628"/>
              <a:gd name="connsiteY2" fmla="*/ 0 h 964353"/>
              <a:gd name="connsiteX3" fmla="*/ 1717124 w 2222628"/>
              <a:gd name="connsiteY3" fmla="*/ 964353 h 964353"/>
              <a:gd name="connsiteX4" fmla="*/ 0 w 2222628"/>
              <a:gd name="connsiteY4" fmla="*/ 964353 h 964353"/>
              <a:gd name="connsiteX0-1" fmla="*/ 0 w 2222628"/>
              <a:gd name="connsiteY0-2" fmla="*/ 964353 h 964353"/>
              <a:gd name="connsiteX1-3" fmla="*/ 19729 w 2222628"/>
              <a:gd name="connsiteY1-4" fmla="*/ 0 h 964353"/>
              <a:gd name="connsiteX2-5" fmla="*/ 2222628 w 2222628"/>
              <a:gd name="connsiteY2-6" fmla="*/ 0 h 964353"/>
              <a:gd name="connsiteX3-7" fmla="*/ 1717124 w 2222628"/>
              <a:gd name="connsiteY3-8" fmla="*/ 964353 h 964353"/>
              <a:gd name="connsiteX4-9" fmla="*/ 0 w 2222628"/>
              <a:gd name="connsiteY4-10" fmla="*/ 964353 h 964353"/>
              <a:gd name="connsiteX0-11" fmla="*/ 0 w 2222628"/>
              <a:gd name="connsiteY0-12" fmla="*/ 964353 h 964353"/>
              <a:gd name="connsiteX1-13" fmla="*/ 679 w 2222628"/>
              <a:gd name="connsiteY1-14" fmla="*/ 0 h 964353"/>
              <a:gd name="connsiteX2-15" fmla="*/ 2222628 w 2222628"/>
              <a:gd name="connsiteY2-16" fmla="*/ 0 h 964353"/>
              <a:gd name="connsiteX3-17" fmla="*/ 1717124 w 2222628"/>
              <a:gd name="connsiteY3-18" fmla="*/ 964353 h 964353"/>
              <a:gd name="connsiteX4-19" fmla="*/ 0 w 2222628"/>
              <a:gd name="connsiteY4-20" fmla="*/ 964353 h 964353"/>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2222628" h="964353">
                <a:moveTo>
                  <a:pt x="0" y="964353"/>
                </a:moveTo>
                <a:cubicBezTo>
                  <a:pt x="226" y="642902"/>
                  <a:pt x="453" y="321451"/>
                  <a:pt x="679" y="0"/>
                </a:cubicBezTo>
                <a:lnTo>
                  <a:pt x="2222628" y="0"/>
                </a:lnTo>
                <a:lnTo>
                  <a:pt x="1717124" y="964353"/>
                </a:lnTo>
                <a:lnTo>
                  <a:pt x="0" y="964353"/>
                </a:lnTo>
                <a:close/>
              </a:path>
            </a:pathLst>
          </a:custGeom>
          <a:solidFill>
            <a:srgbClr val="09425E"/>
          </a:solidFill>
          <a:ln>
            <a:noFill/>
          </a:ln>
        </p:spPr>
        <p:style>
          <a:lnRef idx="2">
            <a:schemeClr val="accent1">
              <a:shade val="50000"/>
            </a:schemeClr>
          </a:lnRef>
          <a:fillRef idx="1">
            <a:schemeClr val="accent1"/>
          </a:fillRef>
          <a:effectRef idx="0">
            <a:schemeClr val="accent1"/>
          </a:effectRef>
          <a:fontRef idx="minor">
            <a:schemeClr val="lt1"/>
          </a:fontRef>
        </p:style>
        <p:txBody>
          <a:bodyPr lIns="72823" tIns="36411" rIns="72823" bIns="36411" rtlCol="0" anchor="ctr"/>
          <a:lstStyle/>
          <a:p>
            <a:pPr algn="ctr"/>
            <a:endParaRPr lang="en-GB">
              <a:solidFill>
                <a:schemeClr val="tx1">
                  <a:lumMod val="65000"/>
                  <a:lumOff val="35000"/>
                </a:schemeClr>
              </a:solidFill>
            </a:endParaRPr>
          </a:p>
        </p:txBody>
      </p:sp>
      <p:pic>
        <p:nvPicPr>
          <p:cNvPr id="2" name="图片 1"/>
          <p:cNvPicPr>
            <a:picLocks noChangeAspect="1"/>
          </p:cNvPicPr>
          <p:nvPr/>
        </p:nvPicPr>
        <p:blipFill>
          <a:blip r:embed="rId1" cstate="print"/>
          <a:stretch>
            <a:fillRect/>
          </a:stretch>
        </p:blipFill>
        <p:spPr>
          <a:xfrm>
            <a:off x="-845763" y="-634621"/>
            <a:ext cx="10835979" cy="8127242"/>
          </a:xfrm>
          <a:prstGeom prst="rect">
            <a:avLst/>
          </a:prstGeom>
        </p:spPr>
      </p:pic>
      <p:sp>
        <p:nvSpPr>
          <p:cNvPr id="3" name="矩形 2"/>
          <p:cNvSpPr/>
          <p:nvPr/>
        </p:nvSpPr>
        <p:spPr>
          <a:xfrm>
            <a:off x="526965" y="3497641"/>
            <a:ext cx="1179012" cy="429302"/>
          </a:xfrm>
          <a:prstGeom prst="rect">
            <a:avLst/>
          </a:prstGeom>
          <a:solidFill>
            <a:srgbClr val="D9D9D9">
              <a:alpha val="0"/>
            </a:srgbClr>
          </a:solidFill>
          <a:ln w="317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72823" tIns="36411" rIns="72823" bIns="36411" rtlCol="0" anchor="ctr"/>
          <a:lstStyle/>
          <a:p>
            <a:pPr algn="ctr"/>
            <a:endParaRPr lang="zh-CN" altLang="en-US"/>
          </a:p>
        </p:txBody>
      </p:sp>
      <p:sp>
        <p:nvSpPr>
          <p:cNvPr id="4" name="文本框 3"/>
          <p:cNvSpPr txBox="1"/>
          <p:nvPr/>
        </p:nvSpPr>
        <p:spPr>
          <a:xfrm>
            <a:off x="3461625" y="1652784"/>
            <a:ext cx="4080256" cy="1243084"/>
          </a:xfrm>
          <a:prstGeom prst="rect">
            <a:avLst/>
          </a:prstGeom>
          <a:noFill/>
        </p:spPr>
        <p:txBody>
          <a:bodyPr wrap="square" lIns="72823" tIns="36411" rIns="72823" bIns="36411" rtlCol="0">
            <a:spAutoFit/>
          </a:bodyPr>
          <a:lstStyle/>
          <a:p>
            <a:r>
              <a:rPr lang="zh-CN" altLang="en-US" sz="1900" b="1" dirty="0">
                <a:solidFill>
                  <a:srgbClr val="FF0000"/>
                </a:solidFill>
              </a:rPr>
              <a:t>公示上报：评委会将通过人员信息反馈到申报人单位，申报人单位通过公示上报栏，逐级将公示信息反馈到评审委员会</a:t>
            </a:r>
            <a:endParaRPr lang="zh-CN" altLang="en-US" sz="1900" b="1" dirty="0">
              <a:solidFill>
                <a:srgbClr val="FF0000"/>
              </a:solidFill>
            </a:endParaRPr>
          </a:p>
        </p:txBody>
      </p:sp>
    </p:spTree>
  </p:cSld>
  <p:clrMapOvr>
    <a:masterClrMapping/>
  </p:clrMapOvr>
  <mc:AlternateContent xmlns:mc="http://schemas.openxmlformats.org/markup-compatibility/2006">
    <mc:Choice xmlns:p14="http://schemas.microsoft.com/office/powerpoint/2010/main" Requires="p14">
      <p:transition spd="slow" p14:dur="1600" advTm="10000">
        <p14:gallery dir="l"/>
      </p:transition>
    </mc:Choice>
    <mc:Fallback>
      <p:transition spd="slow" advTm="10000">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2619474" y="2479478"/>
            <a:ext cx="3747008" cy="1243084"/>
          </a:xfrm>
          <a:prstGeom prst="rect">
            <a:avLst/>
          </a:prstGeom>
          <a:noFill/>
        </p:spPr>
        <p:txBody>
          <a:bodyPr wrap="square" lIns="72823" tIns="36411" rIns="72823" bIns="36411" rtlCol="0">
            <a:spAutoFit/>
          </a:bodyPr>
          <a:lstStyle/>
          <a:p>
            <a:pPr algn="ctr"/>
            <a:r>
              <a:rPr lang="zh-CN" altLang="en-US" sz="3800" b="1" dirty="0">
                <a:effectLst>
                  <a:outerShdw blurRad="38100" dist="19050" dir="2700000" algn="tl" rotWithShape="0">
                    <a:schemeClr val="dk1">
                      <a:alpha val="40000"/>
                    </a:schemeClr>
                  </a:outerShdw>
                </a:effectLst>
                <a:latin typeface="黑体" panose="02010609060101010101" pitchFamily="2" charset="-122"/>
                <a:ea typeface="黑体" panose="02010609060101010101" pitchFamily="2" charset="-122"/>
              </a:rPr>
              <a:t>材料审核注意事项</a:t>
            </a:r>
            <a:endParaRPr lang="zh-CN" altLang="en-US" sz="3800" b="1" dirty="0">
              <a:effectLst>
                <a:outerShdw blurRad="38100" dist="19050" dir="2700000" algn="tl" rotWithShape="0">
                  <a:schemeClr val="dk1">
                    <a:alpha val="40000"/>
                  </a:schemeClr>
                </a:outerShdw>
              </a:effectLst>
              <a:latin typeface="黑体" panose="02010609060101010101" pitchFamily="2" charset="-122"/>
              <a:ea typeface="黑体" panose="02010609060101010101" pitchFamily="2" charset="-122"/>
            </a:endParaRPr>
          </a:p>
        </p:txBody>
      </p:sp>
    </p:spTree>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 name="矩形 127"/>
          <p:cNvSpPr/>
          <p:nvPr/>
        </p:nvSpPr>
        <p:spPr>
          <a:xfrm>
            <a:off x="0" y="0"/>
            <a:ext cx="9144000" cy="6858000"/>
          </a:xfrm>
          <a:prstGeom prst="rect">
            <a:avLst/>
          </a:prstGeom>
          <a:blipFill dpi="0" rotWithShape="1">
            <a:blip r:embed="rId1" cstate="print"/>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72823" tIns="36411" rIns="72823" bIns="36411" rtlCol="0" anchor="ctr"/>
          <a:lstStyle/>
          <a:p>
            <a:pPr algn="ctr"/>
            <a:endParaRPr lang="zh-CN" altLang="en-US"/>
          </a:p>
        </p:txBody>
      </p:sp>
      <p:sp>
        <p:nvSpPr>
          <p:cNvPr id="158" name="文本框 157"/>
          <p:cNvSpPr txBox="1"/>
          <p:nvPr/>
        </p:nvSpPr>
        <p:spPr>
          <a:xfrm>
            <a:off x="3803915" y="5075070"/>
            <a:ext cx="3544730" cy="612142"/>
          </a:xfrm>
          <a:prstGeom prst="rect">
            <a:avLst/>
          </a:prstGeom>
          <a:noFill/>
        </p:spPr>
        <p:txBody>
          <a:bodyPr wrap="none" lIns="72823" tIns="36411" rIns="72823" bIns="36411" rtlCol="0">
            <a:spAutoFit/>
          </a:bodyPr>
          <a:lstStyle/>
          <a:p>
            <a:r>
              <a:rPr kumimoji="1" lang="en-US" altLang="zh-CN" sz="3500" b="1" dirty="0">
                <a:solidFill>
                  <a:srgbClr val="1F84BE"/>
                </a:solidFill>
                <a:latin typeface="+mj-lt"/>
                <a:ea typeface="宋体" panose="02010600030101010101" pitchFamily="2" charset="-122"/>
              </a:rPr>
              <a:t>BUSINESS</a:t>
            </a:r>
            <a:r>
              <a:rPr kumimoji="1" lang="zh-CN" altLang="en-US" sz="3500" b="1" dirty="0">
                <a:solidFill>
                  <a:srgbClr val="1F84BE"/>
                </a:solidFill>
                <a:latin typeface="+mj-lt"/>
                <a:ea typeface="宋体" panose="02010600030101010101" pitchFamily="2" charset="-122"/>
              </a:rPr>
              <a:t> </a:t>
            </a:r>
            <a:r>
              <a:rPr kumimoji="1" lang="en-US" altLang="zh-CN" sz="3500" b="1" dirty="0">
                <a:solidFill>
                  <a:srgbClr val="1F84BE"/>
                </a:solidFill>
                <a:latin typeface="+mj-lt"/>
                <a:ea typeface="宋体" panose="02010600030101010101" pitchFamily="2" charset="-122"/>
              </a:rPr>
              <a:t>REPORT</a:t>
            </a:r>
            <a:endParaRPr kumimoji="1" lang="zh-CN" altLang="en-US" sz="3500" b="1" dirty="0">
              <a:solidFill>
                <a:srgbClr val="1F84BE"/>
              </a:solidFill>
              <a:latin typeface="+mj-lt"/>
              <a:ea typeface="宋体" panose="02010600030101010101" pitchFamily="2" charset="-122"/>
            </a:endParaRPr>
          </a:p>
        </p:txBody>
      </p:sp>
      <p:sp>
        <p:nvSpPr>
          <p:cNvPr id="159" name="文本框 158"/>
          <p:cNvSpPr txBox="1"/>
          <p:nvPr/>
        </p:nvSpPr>
        <p:spPr>
          <a:xfrm>
            <a:off x="3803915" y="3770390"/>
            <a:ext cx="2865761" cy="889141"/>
          </a:xfrm>
          <a:prstGeom prst="rect">
            <a:avLst/>
          </a:prstGeom>
          <a:noFill/>
        </p:spPr>
        <p:txBody>
          <a:bodyPr wrap="none" lIns="72823" tIns="36411" rIns="72823" bIns="36411" rtlCol="0">
            <a:spAutoFit/>
          </a:bodyPr>
          <a:lstStyle/>
          <a:p>
            <a:r>
              <a:rPr kumimoji="1" lang="zh-CN" altLang="en-US" sz="5300" b="1" dirty="0">
                <a:solidFill>
                  <a:srgbClr val="1F84BE"/>
                </a:solidFill>
                <a:latin typeface="微软雅黑" panose="020B0503020204020204" pitchFamily="34" charset="-122"/>
                <a:ea typeface="微软雅黑" panose="020B0503020204020204" pitchFamily="34" charset="-122"/>
              </a:rPr>
              <a:t>感谢聆听</a:t>
            </a:r>
            <a:endParaRPr kumimoji="1" lang="zh-CN" altLang="en-US" sz="5300" b="1" dirty="0">
              <a:solidFill>
                <a:srgbClr val="1F84BE"/>
              </a:solidFill>
              <a:latin typeface="微软雅黑" panose="020B0503020204020204" pitchFamily="34" charset="-122"/>
              <a:ea typeface="微软雅黑" panose="020B0503020204020204" pitchFamily="34" charset="-122"/>
            </a:endParaRPr>
          </a:p>
        </p:txBody>
      </p:sp>
      <p:sp>
        <p:nvSpPr>
          <p:cNvPr id="160" name="文本框 159"/>
          <p:cNvSpPr txBox="1"/>
          <p:nvPr/>
        </p:nvSpPr>
        <p:spPr>
          <a:xfrm>
            <a:off x="3803915" y="5667030"/>
            <a:ext cx="4745656" cy="350532"/>
          </a:xfrm>
          <a:prstGeom prst="rect">
            <a:avLst/>
          </a:prstGeom>
          <a:noFill/>
        </p:spPr>
        <p:txBody>
          <a:bodyPr wrap="square" lIns="72823" tIns="36411" rIns="72823" bIns="36411" rtlCol="0">
            <a:spAutoFit/>
          </a:bodyPr>
          <a:lstStyle/>
          <a:p>
            <a:pPr algn="just">
              <a:lnSpc>
                <a:spcPct val="150000"/>
              </a:lnSpc>
              <a:buNone/>
            </a:pPr>
            <a:r>
              <a:rPr lang="en-US" altLang="zh-CN" sz="600" dirty="0">
                <a:solidFill>
                  <a:srgbClr val="1F84BE"/>
                </a:solidFill>
                <a:latin typeface="Arial" panose="020B0604020202020204" pitchFamily="34" charset="0"/>
                <a:cs typeface="Arial" panose="020B0604020202020204" pitchFamily="34" charset="0"/>
              </a:rPr>
              <a:t>CONTRACTED WIND POWERPOINT TEMPLATE DESIGNS CONTRACTED WIND POWERPOINT TEMPLATE DESIGNS CONTRACTED WIND POWERPOINT TEMPLATE DESIGNS CONTRACTED WIND POWERPOINT TEMPLATE DESIGNS</a:t>
            </a:r>
            <a:endParaRPr lang="zh-CN" altLang="en-US" sz="600" dirty="0">
              <a:solidFill>
                <a:srgbClr val="1F84BE"/>
              </a:solidFill>
              <a:latin typeface="Arial" panose="020B0604020202020204" pitchFamily="34" charset="0"/>
              <a:cs typeface="Arial" panose="020B0604020202020204" pitchFamily="34" charset="0"/>
            </a:endParaRPr>
          </a:p>
        </p:txBody>
      </p:sp>
      <p:sp>
        <p:nvSpPr>
          <p:cNvPr id="161" name="文本框 160"/>
          <p:cNvSpPr txBox="1"/>
          <p:nvPr/>
        </p:nvSpPr>
        <p:spPr>
          <a:xfrm>
            <a:off x="3803915" y="4804455"/>
            <a:ext cx="2653942" cy="214597"/>
          </a:xfrm>
          <a:prstGeom prst="rect">
            <a:avLst/>
          </a:prstGeom>
          <a:noFill/>
        </p:spPr>
        <p:txBody>
          <a:bodyPr wrap="square" lIns="72823" tIns="36411" rIns="72823" bIns="36411" rtlCol="0">
            <a:spAutoFit/>
          </a:bodyPr>
          <a:lstStyle/>
          <a:p>
            <a:pPr>
              <a:lnSpc>
                <a:spcPts val="1075"/>
              </a:lnSpc>
            </a:pPr>
            <a:r>
              <a:rPr kumimoji="1" lang="en-US" altLang="zh-CN" sz="1500" b="1" dirty="0">
                <a:solidFill>
                  <a:srgbClr val="1F84BE"/>
                </a:solidFill>
                <a:latin typeface="+mj-lt"/>
                <a:ea typeface="微软雅黑" panose="020B0503020204020204" pitchFamily="34" charset="-122"/>
                <a:cs typeface="Arial" panose="020B0604020202020204"/>
              </a:rPr>
              <a:t>THANK YOU FOR LISTENING</a:t>
            </a:r>
            <a:endParaRPr kumimoji="1" lang="en-US" altLang="zh-CN" sz="1500" b="1" dirty="0">
              <a:solidFill>
                <a:srgbClr val="1F84BE"/>
              </a:solidFill>
              <a:latin typeface="+mj-lt"/>
              <a:ea typeface="微软雅黑" panose="020B0503020204020204" pitchFamily="34" charset="-122"/>
              <a:cs typeface="Arial" panose="020B0604020202020204"/>
            </a:endParaRPr>
          </a:p>
        </p:txBody>
      </p:sp>
      <p:cxnSp>
        <p:nvCxnSpPr>
          <p:cNvPr id="163" name="直接连接符 162"/>
          <p:cNvCxnSpPr/>
          <p:nvPr/>
        </p:nvCxnSpPr>
        <p:spPr>
          <a:xfrm>
            <a:off x="3874291" y="5148085"/>
            <a:ext cx="4577362" cy="0"/>
          </a:xfrm>
          <a:prstGeom prst="line">
            <a:avLst/>
          </a:prstGeom>
          <a:ln w="25400">
            <a:solidFill>
              <a:srgbClr val="1F84BE"/>
            </a:solidFill>
          </a:ln>
        </p:spPr>
        <p:style>
          <a:lnRef idx="1">
            <a:schemeClr val="accent1"/>
          </a:lnRef>
          <a:fillRef idx="0">
            <a:schemeClr val="accent1"/>
          </a:fillRef>
          <a:effectRef idx="0">
            <a:schemeClr val="accent1"/>
          </a:effectRef>
          <a:fontRef idx="minor">
            <a:schemeClr val="tx1"/>
          </a:fontRef>
        </p:style>
      </p:cxnSp>
      <p:sp>
        <p:nvSpPr>
          <p:cNvPr id="37" name="文本框 36"/>
          <p:cNvSpPr txBox="1"/>
          <p:nvPr/>
        </p:nvSpPr>
        <p:spPr>
          <a:xfrm>
            <a:off x="6296501" y="3535569"/>
            <a:ext cx="2463408" cy="1489305"/>
          </a:xfrm>
          <a:prstGeom prst="rect">
            <a:avLst/>
          </a:prstGeom>
          <a:noFill/>
        </p:spPr>
        <p:txBody>
          <a:bodyPr wrap="none" lIns="72823" tIns="36411" rIns="72823" bIns="36411" rtlCol="0">
            <a:spAutoFit/>
          </a:bodyPr>
          <a:lstStyle/>
          <a:p>
            <a:r>
              <a:rPr kumimoji="1" lang="en-US" altLang="zh-CN" sz="9200" b="1" dirty="0" smtClean="0">
                <a:solidFill>
                  <a:srgbClr val="1F84BE"/>
                </a:solidFill>
                <a:latin typeface="Impact" panose="020B0806030902050204" pitchFamily="34" charset="0"/>
                <a:ea typeface="微软雅黑" panose="020B0503020204020204" pitchFamily="34" charset="-122"/>
              </a:rPr>
              <a:t>2019</a:t>
            </a:r>
            <a:endParaRPr kumimoji="1" lang="zh-CN" altLang="en-US" sz="9200" b="1" dirty="0">
              <a:solidFill>
                <a:srgbClr val="1F84BE"/>
              </a:solidFill>
              <a:latin typeface="Impact" panose="020B0806030902050204" pitchFamily="34" charset="0"/>
              <a:ea typeface="微软雅黑" panose="020B0503020204020204" pitchFamily="34" charset="-122"/>
            </a:endParaRPr>
          </a:p>
        </p:txBody>
      </p:sp>
      <p:sp>
        <p:nvSpPr>
          <p:cNvPr id="10" name="矩形 9"/>
          <p:cNvSpPr/>
          <p:nvPr/>
        </p:nvSpPr>
        <p:spPr>
          <a:xfrm>
            <a:off x="139708" y="1532018"/>
            <a:ext cx="551208" cy="319754"/>
          </a:xfrm>
          <a:prstGeom prst="rect">
            <a:avLst/>
          </a:prstGeom>
        </p:spPr>
        <p:txBody>
          <a:bodyPr wrap="square" lIns="72823" tIns="36411" rIns="72823" bIns="36411">
            <a:spAutoFit/>
          </a:bodyPr>
          <a:lstStyle/>
          <a:p>
            <a:pPr defTabSz="728345">
              <a:defRPr/>
            </a:pPr>
            <a:r>
              <a:rPr lang="en-US" altLang="zh-CN" sz="100" kern="0" dirty="0">
                <a:solidFill>
                  <a:sysClr val="window" lastClr="FFFFFF"/>
                </a:solidFill>
              </a:rPr>
              <a:t>PPT</a:t>
            </a:r>
            <a:r>
              <a:rPr lang="zh-CN" altLang="en-US" sz="100" kern="0" dirty="0">
                <a:solidFill>
                  <a:sysClr val="window" lastClr="FFFFFF"/>
                </a:solidFill>
              </a:rPr>
              <a:t>模板下载：</a:t>
            </a:r>
            <a:r>
              <a:rPr lang="en-US" altLang="zh-CN" sz="100" kern="0" dirty="0">
                <a:solidFill>
                  <a:sysClr val="window" lastClr="FFFFFF"/>
                </a:solidFill>
              </a:rPr>
              <a:t>www.1ppt.com/moban/     </a:t>
            </a:r>
            <a:r>
              <a:rPr lang="zh-CN" altLang="en-US" sz="100" kern="0" dirty="0">
                <a:solidFill>
                  <a:sysClr val="window" lastClr="FFFFFF"/>
                </a:solidFill>
              </a:rPr>
              <a:t>行业</a:t>
            </a:r>
            <a:r>
              <a:rPr lang="en-US" altLang="zh-CN" sz="100" kern="0" dirty="0">
                <a:solidFill>
                  <a:sysClr val="window" lastClr="FFFFFF"/>
                </a:solidFill>
              </a:rPr>
              <a:t>PPT</a:t>
            </a:r>
            <a:r>
              <a:rPr lang="zh-CN" altLang="en-US" sz="100" kern="0" dirty="0">
                <a:solidFill>
                  <a:sysClr val="window" lastClr="FFFFFF"/>
                </a:solidFill>
              </a:rPr>
              <a:t>模板：</a:t>
            </a:r>
            <a:r>
              <a:rPr lang="en-US" altLang="zh-CN" sz="100" kern="0" dirty="0">
                <a:solidFill>
                  <a:sysClr val="window" lastClr="FFFFFF"/>
                </a:solidFill>
              </a:rPr>
              <a:t>www.1ppt.com/hangye/ </a:t>
            </a:r>
            <a:endParaRPr lang="en-US" altLang="zh-CN" sz="100" kern="0" dirty="0">
              <a:solidFill>
                <a:sysClr val="window" lastClr="FFFFFF"/>
              </a:solidFill>
            </a:endParaRPr>
          </a:p>
          <a:p>
            <a:pPr defTabSz="728345">
              <a:defRPr/>
            </a:pPr>
            <a:r>
              <a:rPr lang="zh-CN" altLang="en-US" sz="100" kern="0" dirty="0">
                <a:solidFill>
                  <a:sysClr val="window" lastClr="FFFFFF"/>
                </a:solidFill>
              </a:rPr>
              <a:t>节日</a:t>
            </a:r>
            <a:r>
              <a:rPr lang="en-US" altLang="zh-CN" sz="100" kern="0" dirty="0">
                <a:solidFill>
                  <a:sysClr val="window" lastClr="FFFFFF"/>
                </a:solidFill>
              </a:rPr>
              <a:t>PPT</a:t>
            </a:r>
            <a:r>
              <a:rPr lang="zh-CN" altLang="en-US" sz="100" kern="0" dirty="0">
                <a:solidFill>
                  <a:sysClr val="window" lastClr="FFFFFF"/>
                </a:solidFill>
              </a:rPr>
              <a:t>模板：</a:t>
            </a:r>
            <a:r>
              <a:rPr lang="en-US" altLang="zh-CN" sz="100" kern="0" dirty="0">
                <a:solidFill>
                  <a:sysClr val="window" lastClr="FFFFFF"/>
                </a:solidFill>
              </a:rPr>
              <a:t>www.1ppt.com/jieri/           PPT</a:t>
            </a:r>
            <a:r>
              <a:rPr lang="zh-CN" altLang="en-US" sz="100" kern="0" dirty="0">
                <a:solidFill>
                  <a:sysClr val="window" lastClr="FFFFFF"/>
                </a:solidFill>
              </a:rPr>
              <a:t>素材下载：</a:t>
            </a:r>
            <a:r>
              <a:rPr lang="en-US" altLang="zh-CN" sz="100" kern="0" dirty="0">
                <a:solidFill>
                  <a:sysClr val="window" lastClr="FFFFFF"/>
                </a:solidFill>
              </a:rPr>
              <a:t>www.1ppt.com/sucai/</a:t>
            </a:r>
            <a:endParaRPr lang="en-US" altLang="zh-CN" sz="100" kern="0" dirty="0">
              <a:solidFill>
                <a:sysClr val="window" lastClr="FFFFFF"/>
              </a:solidFill>
            </a:endParaRPr>
          </a:p>
          <a:p>
            <a:pPr defTabSz="728345">
              <a:defRPr/>
            </a:pPr>
            <a:r>
              <a:rPr lang="en-US" altLang="zh-CN" sz="100" kern="0" dirty="0">
                <a:solidFill>
                  <a:sysClr val="window" lastClr="FFFFFF"/>
                </a:solidFill>
              </a:rPr>
              <a:t>PPT</a:t>
            </a:r>
            <a:r>
              <a:rPr lang="zh-CN" altLang="en-US" sz="100" kern="0" dirty="0">
                <a:solidFill>
                  <a:sysClr val="window" lastClr="FFFFFF"/>
                </a:solidFill>
              </a:rPr>
              <a:t>背景图片：</a:t>
            </a:r>
            <a:r>
              <a:rPr lang="en-US" altLang="zh-CN" sz="100" kern="0" dirty="0">
                <a:solidFill>
                  <a:sysClr val="window" lastClr="FFFFFF"/>
                </a:solidFill>
              </a:rPr>
              <a:t>www.1ppt.com/beijing/      PPT</a:t>
            </a:r>
            <a:r>
              <a:rPr lang="zh-CN" altLang="en-US" sz="100" kern="0" dirty="0">
                <a:solidFill>
                  <a:sysClr val="window" lastClr="FFFFFF"/>
                </a:solidFill>
              </a:rPr>
              <a:t>图表下载：</a:t>
            </a:r>
            <a:r>
              <a:rPr lang="en-US" altLang="zh-CN" sz="100" kern="0" dirty="0">
                <a:solidFill>
                  <a:sysClr val="window" lastClr="FFFFFF"/>
                </a:solidFill>
              </a:rPr>
              <a:t>www.1ppt.com/tubiao/      </a:t>
            </a:r>
            <a:endParaRPr lang="en-US" altLang="zh-CN" sz="100" kern="0" dirty="0">
              <a:solidFill>
                <a:sysClr val="window" lastClr="FFFFFF"/>
              </a:solidFill>
            </a:endParaRPr>
          </a:p>
          <a:p>
            <a:pPr defTabSz="728345">
              <a:defRPr/>
            </a:pPr>
            <a:r>
              <a:rPr lang="zh-CN" altLang="en-US" sz="100" kern="0" dirty="0">
                <a:solidFill>
                  <a:sysClr val="window" lastClr="FFFFFF"/>
                </a:solidFill>
              </a:rPr>
              <a:t>优秀</a:t>
            </a:r>
            <a:r>
              <a:rPr lang="en-US" altLang="zh-CN" sz="100" kern="0" dirty="0">
                <a:solidFill>
                  <a:sysClr val="window" lastClr="FFFFFF"/>
                </a:solidFill>
              </a:rPr>
              <a:t>PPT</a:t>
            </a:r>
            <a:r>
              <a:rPr lang="zh-CN" altLang="en-US" sz="100" kern="0" dirty="0">
                <a:solidFill>
                  <a:sysClr val="window" lastClr="FFFFFF"/>
                </a:solidFill>
              </a:rPr>
              <a:t>下载：</a:t>
            </a:r>
            <a:r>
              <a:rPr lang="en-US" altLang="zh-CN" sz="100" kern="0" dirty="0">
                <a:solidFill>
                  <a:sysClr val="window" lastClr="FFFFFF"/>
                </a:solidFill>
              </a:rPr>
              <a:t>www.1ppt.com/xiazai/        PPT</a:t>
            </a:r>
            <a:r>
              <a:rPr lang="zh-CN" altLang="en-US" sz="100" kern="0" dirty="0">
                <a:solidFill>
                  <a:sysClr val="window" lastClr="FFFFFF"/>
                </a:solidFill>
              </a:rPr>
              <a:t>教程： </a:t>
            </a:r>
            <a:r>
              <a:rPr lang="en-US" altLang="zh-CN" sz="100" kern="0" dirty="0">
                <a:solidFill>
                  <a:sysClr val="window" lastClr="FFFFFF"/>
                </a:solidFill>
              </a:rPr>
              <a:t>www.1ppt.com/powerpoint/      </a:t>
            </a:r>
            <a:endParaRPr lang="en-US" altLang="zh-CN" sz="100" kern="0" dirty="0">
              <a:solidFill>
                <a:sysClr val="window" lastClr="FFFFFF"/>
              </a:solidFill>
            </a:endParaRPr>
          </a:p>
          <a:p>
            <a:pPr defTabSz="728345">
              <a:defRPr/>
            </a:pPr>
            <a:r>
              <a:rPr lang="en-US" altLang="zh-CN" sz="100" kern="0" dirty="0">
                <a:solidFill>
                  <a:sysClr val="window" lastClr="FFFFFF"/>
                </a:solidFill>
              </a:rPr>
              <a:t>Word</a:t>
            </a:r>
            <a:r>
              <a:rPr lang="zh-CN" altLang="en-US" sz="100" kern="0" dirty="0">
                <a:solidFill>
                  <a:sysClr val="window" lastClr="FFFFFF"/>
                </a:solidFill>
              </a:rPr>
              <a:t>教程： </a:t>
            </a:r>
            <a:r>
              <a:rPr lang="en-US" altLang="zh-CN" sz="100" kern="0" dirty="0">
                <a:solidFill>
                  <a:sysClr val="window" lastClr="FFFFFF"/>
                </a:solidFill>
              </a:rPr>
              <a:t>www.1ppt.com/word/              Excel</a:t>
            </a:r>
            <a:r>
              <a:rPr lang="zh-CN" altLang="en-US" sz="100" kern="0" dirty="0">
                <a:solidFill>
                  <a:sysClr val="window" lastClr="FFFFFF"/>
                </a:solidFill>
              </a:rPr>
              <a:t>教程：</a:t>
            </a:r>
            <a:r>
              <a:rPr lang="en-US" altLang="zh-CN" sz="100" kern="0" dirty="0">
                <a:solidFill>
                  <a:sysClr val="window" lastClr="FFFFFF"/>
                </a:solidFill>
              </a:rPr>
              <a:t>www.1ppt.com/excel/  </a:t>
            </a:r>
            <a:endParaRPr lang="en-US" altLang="zh-CN" sz="100" kern="0" dirty="0">
              <a:solidFill>
                <a:sysClr val="window" lastClr="FFFFFF"/>
              </a:solidFill>
            </a:endParaRPr>
          </a:p>
          <a:p>
            <a:pPr defTabSz="728345">
              <a:defRPr/>
            </a:pPr>
            <a:r>
              <a:rPr lang="zh-CN" altLang="en-US" sz="100" kern="0" dirty="0">
                <a:solidFill>
                  <a:sysClr val="window" lastClr="FFFFFF"/>
                </a:solidFill>
              </a:rPr>
              <a:t>资料下载：</a:t>
            </a:r>
            <a:r>
              <a:rPr lang="en-US" altLang="zh-CN" sz="100" kern="0" dirty="0">
                <a:solidFill>
                  <a:sysClr val="window" lastClr="FFFFFF"/>
                </a:solidFill>
              </a:rPr>
              <a:t>www.1ppt.com/ziliao/                PPT</a:t>
            </a:r>
            <a:r>
              <a:rPr lang="zh-CN" altLang="en-US" sz="100" kern="0" dirty="0">
                <a:solidFill>
                  <a:sysClr val="window" lastClr="FFFFFF"/>
                </a:solidFill>
              </a:rPr>
              <a:t>课件下载：</a:t>
            </a:r>
            <a:r>
              <a:rPr lang="en-US" altLang="zh-CN" sz="100" kern="0" dirty="0">
                <a:solidFill>
                  <a:sysClr val="window" lastClr="FFFFFF"/>
                </a:solidFill>
              </a:rPr>
              <a:t>www.1ppt.com/kejian/ </a:t>
            </a:r>
            <a:endParaRPr lang="en-US" altLang="zh-CN" sz="100" kern="0" dirty="0">
              <a:solidFill>
                <a:sysClr val="window" lastClr="FFFFFF"/>
              </a:solidFill>
            </a:endParaRPr>
          </a:p>
          <a:p>
            <a:pPr defTabSz="728345">
              <a:defRPr/>
            </a:pPr>
            <a:r>
              <a:rPr lang="zh-CN" altLang="en-US" sz="100" kern="0" dirty="0">
                <a:solidFill>
                  <a:sysClr val="window" lastClr="FFFFFF"/>
                </a:solidFill>
              </a:rPr>
              <a:t>范文下载：</a:t>
            </a:r>
            <a:r>
              <a:rPr lang="en-US" altLang="zh-CN" sz="100" kern="0" dirty="0">
                <a:solidFill>
                  <a:sysClr val="window" lastClr="FFFFFF"/>
                </a:solidFill>
              </a:rPr>
              <a:t>www.1ppt.com/fanwen/             </a:t>
            </a:r>
            <a:r>
              <a:rPr lang="zh-CN" altLang="en-US" sz="100" kern="0" dirty="0">
                <a:solidFill>
                  <a:sysClr val="window" lastClr="FFFFFF"/>
                </a:solidFill>
              </a:rPr>
              <a:t>试卷下载：</a:t>
            </a:r>
            <a:r>
              <a:rPr lang="en-US" altLang="zh-CN" sz="100" kern="0" dirty="0">
                <a:solidFill>
                  <a:sysClr val="window" lastClr="FFFFFF"/>
                </a:solidFill>
              </a:rPr>
              <a:t>www.1ppt.com/shiti/  </a:t>
            </a:r>
            <a:endParaRPr lang="en-US" altLang="zh-CN" sz="100" kern="0" dirty="0">
              <a:solidFill>
                <a:sysClr val="window" lastClr="FFFFFF"/>
              </a:solidFill>
            </a:endParaRPr>
          </a:p>
          <a:p>
            <a:pPr defTabSz="728345">
              <a:defRPr/>
            </a:pPr>
            <a:r>
              <a:rPr lang="zh-CN" altLang="en-US" sz="100" kern="0" dirty="0">
                <a:solidFill>
                  <a:sysClr val="window" lastClr="FFFFFF"/>
                </a:solidFill>
              </a:rPr>
              <a:t>教案下载：</a:t>
            </a:r>
            <a:r>
              <a:rPr lang="en-US" altLang="zh-CN" sz="100" kern="0" dirty="0">
                <a:solidFill>
                  <a:sysClr val="window" lastClr="FFFFFF"/>
                </a:solidFill>
              </a:rPr>
              <a:t>www.1ppt.com/jiaoan/  </a:t>
            </a:r>
            <a:r>
              <a:rPr lang="en-US" altLang="zh-CN" sz="100" kern="0" dirty="0">
                <a:solidFill>
                  <a:sysClr val="window" lastClr="FFFFFF"/>
                </a:solidFill>
              </a:rPr>
              <a:t>      PPT</a:t>
            </a:r>
            <a:r>
              <a:rPr lang="zh-CN" altLang="en-US" sz="100" kern="0" dirty="0">
                <a:solidFill>
                  <a:sysClr val="window" lastClr="FFFFFF"/>
                </a:solidFill>
              </a:rPr>
              <a:t>论坛：</a:t>
            </a:r>
            <a:r>
              <a:rPr lang="en-US" altLang="zh-CN" sz="100" kern="0" dirty="0">
                <a:solidFill>
                  <a:sysClr val="window" lastClr="FFFFFF"/>
                </a:solidFill>
              </a:rPr>
              <a:t>www.1ppt.cn</a:t>
            </a:r>
            <a:endParaRPr lang="en-US" altLang="zh-CN" sz="100" kern="0" dirty="0">
              <a:solidFill>
                <a:sysClr val="window" lastClr="FFFFFF"/>
              </a:solidFill>
            </a:endParaRPr>
          </a:p>
          <a:p>
            <a:pPr defTabSz="728345">
              <a:defRPr/>
            </a:pPr>
            <a:r>
              <a:rPr lang="en-US" altLang="zh-CN" sz="100" kern="0" dirty="0">
                <a:solidFill>
                  <a:sysClr val="window" lastClr="FFFFFF"/>
                </a:solidFill>
              </a:rPr>
              <a:t> </a:t>
            </a:r>
            <a:endParaRPr lang="zh-CN" altLang="en-US" sz="100" kern="0" dirty="0">
              <a:solidFill>
                <a:sysClr val="window" lastClr="FFFFFF"/>
              </a:solidFill>
            </a:endParaRPr>
          </a:p>
        </p:txBody>
      </p:sp>
    </p:spTree>
  </p:cSld>
  <p:clrMapOvr>
    <a:masterClrMapping/>
  </p:clrMapOvr>
  <mc:AlternateContent xmlns:mc="http://schemas.openxmlformats.org/markup-compatibility/2006">
    <mc:Choice xmlns:p14="http://schemas.microsoft.com/office/powerpoint/2010/main" Requires="p14">
      <p:transition spd="slow" p14:dur="1600" advTm="0">
        <p:blinds dir="vert"/>
      </p:transition>
    </mc:Choice>
    <mc:Fallback>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0"/>
                                  </p:stCondLst>
                                  <p:childTnLst>
                                    <p:set>
                                      <p:cBhvr>
                                        <p:cTn id="6" dur="1" fill="hold">
                                          <p:stCondLst>
                                            <p:cond delay="0"/>
                                          </p:stCondLst>
                                        </p:cTn>
                                        <p:tgtEl>
                                          <p:spTgt spid="128"/>
                                        </p:tgtEl>
                                        <p:attrNameLst>
                                          <p:attrName>style.visibility</p:attrName>
                                        </p:attrNameLst>
                                      </p:cBhvr>
                                      <p:to>
                                        <p:strVal val="visible"/>
                                      </p:to>
                                    </p:set>
                                    <p:animEffect transition="in" filter="barn(inVertical)">
                                      <p:cBhvr>
                                        <p:cTn id="7" dur="500"/>
                                        <p:tgtEl>
                                          <p:spTgt spid="128"/>
                                        </p:tgtEl>
                                      </p:cBhvr>
                                    </p:animEffect>
                                  </p:childTnLst>
                                </p:cTn>
                              </p:par>
                            </p:childTnLst>
                          </p:cTn>
                        </p:par>
                        <p:par>
                          <p:cTn id="8" fill="hold">
                            <p:stCondLst>
                              <p:cond delay="500"/>
                            </p:stCondLst>
                            <p:childTnLst>
                              <p:par>
                                <p:cTn id="9" presetID="2" presetClass="entr" presetSubtype="2" fill="hold" grpId="0" nodeType="afterEffect">
                                  <p:stCondLst>
                                    <p:cond delay="0"/>
                                  </p:stCondLst>
                                  <p:iterate type="lt">
                                    <p:tmPct val="0"/>
                                  </p:iterate>
                                  <p:childTnLst>
                                    <p:set>
                                      <p:cBhvr>
                                        <p:cTn id="10" dur="1" fill="hold">
                                          <p:stCondLst>
                                            <p:cond delay="0"/>
                                          </p:stCondLst>
                                        </p:cTn>
                                        <p:tgtEl>
                                          <p:spTgt spid="37"/>
                                        </p:tgtEl>
                                        <p:attrNameLst>
                                          <p:attrName>style.visibility</p:attrName>
                                        </p:attrNameLst>
                                      </p:cBhvr>
                                      <p:to>
                                        <p:strVal val="visible"/>
                                      </p:to>
                                    </p:set>
                                    <p:anim calcmode="lin" valueType="num">
                                      <p:cBhvr additive="base">
                                        <p:cTn id="11" dur="500" fill="hold"/>
                                        <p:tgtEl>
                                          <p:spTgt spid="37"/>
                                        </p:tgtEl>
                                        <p:attrNameLst>
                                          <p:attrName>ppt_x</p:attrName>
                                        </p:attrNameLst>
                                      </p:cBhvr>
                                      <p:tavLst>
                                        <p:tav tm="0">
                                          <p:val>
                                            <p:strVal val="1+#ppt_w/2"/>
                                          </p:val>
                                        </p:tav>
                                        <p:tav tm="100000">
                                          <p:val>
                                            <p:strVal val="#ppt_x"/>
                                          </p:val>
                                        </p:tav>
                                      </p:tavLst>
                                    </p:anim>
                                    <p:anim calcmode="lin" valueType="num">
                                      <p:cBhvr additive="base">
                                        <p:cTn id="12" dur="500" fill="hold"/>
                                        <p:tgtEl>
                                          <p:spTgt spid="37"/>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26" presetClass="emph" presetSubtype="0" fill="hold" grpId="1" nodeType="afterEffect">
                                  <p:stCondLst>
                                    <p:cond delay="0"/>
                                  </p:stCondLst>
                                  <p:iterate type="lt">
                                    <p:tmPct val="0"/>
                                  </p:iterate>
                                  <p:childTnLst>
                                    <p:animEffect transition="out" filter="fade">
                                      <p:cBhvr>
                                        <p:cTn id="15" dur="500" tmFilter="0, 0; .2, .5; .8, .5; 1, 0"/>
                                        <p:tgtEl>
                                          <p:spTgt spid="37"/>
                                        </p:tgtEl>
                                      </p:cBhvr>
                                    </p:animEffect>
                                    <p:animScale>
                                      <p:cBhvr>
                                        <p:cTn id="16" dur="250" autoRev="1" fill="hold"/>
                                        <p:tgtEl>
                                          <p:spTgt spid="37"/>
                                        </p:tgtEl>
                                      </p:cBhvr>
                                      <p:by x="105000" y="105000"/>
                                    </p:animScale>
                                  </p:childTnLst>
                                </p:cTn>
                              </p:par>
                            </p:childTnLst>
                          </p:cTn>
                        </p:par>
                        <p:par>
                          <p:cTn id="17" fill="hold">
                            <p:stCondLst>
                              <p:cond delay="1000"/>
                            </p:stCondLst>
                            <p:childTnLst>
                              <p:par>
                                <p:cTn id="18" presetID="41" presetClass="entr" presetSubtype="0" fill="hold" grpId="0" nodeType="afterEffect">
                                  <p:stCondLst>
                                    <p:cond delay="0"/>
                                  </p:stCondLst>
                                  <p:iterate type="lt">
                                    <p:tmPct val="10000"/>
                                  </p:iterate>
                                  <p:childTnLst>
                                    <p:set>
                                      <p:cBhvr>
                                        <p:cTn id="19" dur="1" fill="hold">
                                          <p:stCondLst>
                                            <p:cond delay="0"/>
                                          </p:stCondLst>
                                        </p:cTn>
                                        <p:tgtEl>
                                          <p:spTgt spid="159"/>
                                        </p:tgtEl>
                                        <p:attrNameLst>
                                          <p:attrName>style.visibility</p:attrName>
                                        </p:attrNameLst>
                                      </p:cBhvr>
                                      <p:to>
                                        <p:strVal val="visible"/>
                                      </p:to>
                                    </p:set>
                                    <p:anim calcmode="lin" valueType="num">
                                      <p:cBhvr>
                                        <p:cTn id="20" dur="500" fill="hold"/>
                                        <p:tgtEl>
                                          <p:spTgt spid="159"/>
                                        </p:tgtEl>
                                        <p:attrNameLst>
                                          <p:attrName>ppt_x</p:attrName>
                                        </p:attrNameLst>
                                      </p:cBhvr>
                                      <p:tavLst>
                                        <p:tav tm="0">
                                          <p:val>
                                            <p:strVal val="#ppt_x"/>
                                          </p:val>
                                        </p:tav>
                                        <p:tav tm="50000">
                                          <p:val>
                                            <p:strVal val="#ppt_x+.1"/>
                                          </p:val>
                                        </p:tav>
                                        <p:tav tm="100000">
                                          <p:val>
                                            <p:strVal val="#ppt_x"/>
                                          </p:val>
                                        </p:tav>
                                      </p:tavLst>
                                    </p:anim>
                                    <p:anim calcmode="lin" valueType="num">
                                      <p:cBhvr>
                                        <p:cTn id="21" dur="500" fill="hold"/>
                                        <p:tgtEl>
                                          <p:spTgt spid="159"/>
                                        </p:tgtEl>
                                        <p:attrNameLst>
                                          <p:attrName>ppt_y</p:attrName>
                                        </p:attrNameLst>
                                      </p:cBhvr>
                                      <p:tavLst>
                                        <p:tav tm="0">
                                          <p:val>
                                            <p:strVal val="#ppt_y"/>
                                          </p:val>
                                        </p:tav>
                                        <p:tav tm="100000">
                                          <p:val>
                                            <p:strVal val="#ppt_y"/>
                                          </p:val>
                                        </p:tav>
                                      </p:tavLst>
                                    </p:anim>
                                    <p:anim calcmode="lin" valueType="num">
                                      <p:cBhvr>
                                        <p:cTn id="22" dur="500" fill="hold"/>
                                        <p:tgtEl>
                                          <p:spTgt spid="159"/>
                                        </p:tgtEl>
                                        <p:attrNameLst>
                                          <p:attrName>ppt_h</p:attrName>
                                        </p:attrNameLst>
                                      </p:cBhvr>
                                      <p:tavLst>
                                        <p:tav tm="0">
                                          <p:val>
                                            <p:strVal val="#ppt_h/10"/>
                                          </p:val>
                                        </p:tav>
                                        <p:tav tm="50000">
                                          <p:val>
                                            <p:strVal val="#ppt_h+.01"/>
                                          </p:val>
                                        </p:tav>
                                        <p:tav tm="100000">
                                          <p:val>
                                            <p:strVal val="#ppt_h"/>
                                          </p:val>
                                        </p:tav>
                                      </p:tavLst>
                                    </p:anim>
                                    <p:anim calcmode="lin" valueType="num">
                                      <p:cBhvr>
                                        <p:cTn id="23" dur="500" fill="hold"/>
                                        <p:tgtEl>
                                          <p:spTgt spid="159"/>
                                        </p:tgtEl>
                                        <p:attrNameLst>
                                          <p:attrName>ppt_w</p:attrName>
                                        </p:attrNameLst>
                                      </p:cBhvr>
                                      <p:tavLst>
                                        <p:tav tm="0">
                                          <p:val>
                                            <p:strVal val="#ppt_w/10"/>
                                          </p:val>
                                        </p:tav>
                                        <p:tav tm="50000">
                                          <p:val>
                                            <p:strVal val="#ppt_w+.01"/>
                                          </p:val>
                                        </p:tav>
                                        <p:tav tm="100000">
                                          <p:val>
                                            <p:strVal val="#ppt_w"/>
                                          </p:val>
                                        </p:tav>
                                      </p:tavLst>
                                    </p:anim>
                                    <p:animEffect transition="in" filter="fade">
                                      <p:cBhvr>
                                        <p:cTn id="24" dur="500" tmFilter="0,0; .5, 1; 1, 1"/>
                                        <p:tgtEl>
                                          <p:spTgt spid="159"/>
                                        </p:tgtEl>
                                      </p:cBhvr>
                                    </p:animEffect>
                                  </p:childTnLst>
                                </p:cTn>
                              </p:par>
                            </p:childTnLst>
                          </p:cTn>
                        </p:par>
                        <p:par>
                          <p:cTn id="25" fill="hold">
                            <p:stCondLst>
                              <p:cond delay="1649"/>
                            </p:stCondLst>
                            <p:childTnLst>
                              <p:par>
                                <p:cTn id="26" presetID="26" presetClass="emph" presetSubtype="0" fill="hold" grpId="1" nodeType="afterEffect">
                                  <p:stCondLst>
                                    <p:cond delay="0"/>
                                  </p:stCondLst>
                                  <p:iterate type="lt">
                                    <p:tmPct val="0"/>
                                  </p:iterate>
                                  <p:childTnLst>
                                    <p:animEffect transition="out" filter="fade">
                                      <p:cBhvr>
                                        <p:cTn id="27" dur="500" tmFilter="0, 0; .2, .5; .8, .5; 1, 0"/>
                                        <p:tgtEl>
                                          <p:spTgt spid="159"/>
                                        </p:tgtEl>
                                      </p:cBhvr>
                                    </p:animEffect>
                                    <p:animScale>
                                      <p:cBhvr>
                                        <p:cTn id="28" dur="250" autoRev="1" fill="hold"/>
                                        <p:tgtEl>
                                          <p:spTgt spid="159"/>
                                        </p:tgtEl>
                                      </p:cBhvr>
                                      <p:by x="105000" y="105000"/>
                                    </p:animScale>
                                  </p:childTnLst>
                                </p:cTn>
                              </p:par>
                            </p:childTnLst>
                          </p:cTn>
                        </p:par>
                        <p:par>
                          <p:cTn id="29" fill="hold">
                            <p:stCondLst>
                              <p:cond delay="2150"/>
                            </p:stCondLst>
                            <p:childTnLst>
                              <p:par>
                                <p:cTn id="30" presetID="22" presetClass="entr" presetSubtype="4" fill="hold" grpId="0" nodeType="afterEffect">
                                  <p:stCondLst>
                                    <p:cond delay="0"/>
                                  </p:stCondLst>
                                  <p:childTnLst>
                                    <p:set>
                                      <p:cBhvr>
                                        <p:cTn id="31" dur="1" fill="hold">
                                          <p:stCondLst>
                                            <p:cond delay="0"/>
                                          </p:stCondLst>
                                        </p:cTn>
                                        <p:tgtEl>
                                          <p:spTgt spid="161"/>
                                        </p:tgtEl>
                                        <p:attrNameLst>
                                          <p:attrName>style.visibility</p:attrName>
                                        </p:attrNameLst>
                                      </p:cBhvr>
                                      <p:to>
                                        <p:strVal val="visible"/>
                                      </p:to>
                                    </p:set>
                                    <p:animEffect transition="in" filter="wipe(down)">
                                      <p:cBhvr>
                                        <p:cTn id="32" dur="500"/>
                                        <p:tgtEl>
                                          <p:spTgt spid="161"/>
                                        </p:tgtEl>
                                      </p:cBhvr>
                                    </p:animEffect>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nodeType="clickEffect">
                                  <p:stCondLst>
                                    <p:cond delay="0"/>
                                  </p:stCondLst>
                                  <p:childTnLst>
                                    <p:set>
                                      <p:cBhvr>
                                        <p:cTn id="36" dur="1" fill="hold">
                                          <p:stCondLst>
                                            <p:cond delay="0"/>
                                          </p:stCondLst>
                                        </p:cTn>
                                        <p:tgtEl>
                                          <p:spTgt spid="163"/>
                                        </p:tgtEl>
                                        <p:attrNameLst>
                                          <p:attrName>style.visibility</p:attrName>
                                        </p:attrNameLst>
                                      </p:cBhvr>
                                      <p:to>
                                        <p:strVal val="visible"/>
                                      </p:to>
                                    </p:set>
                                    <p:anim calcmode="lin" valueType="num">
                                      <p:cBhvr additive="base">
                                        <p:cTn id="37" dur="500" fill="hold"/>
                                        <p:tgtEl>
                                          <p:spTgt spid="163"/>
                                        </p:tgtEl>
                                        <p:attrNameLst>
                                          <p:attrName>ppt_x</p:attrName>
                                        </p:attrNameLst>
                                      </p:cBhvr>
                                      <p:tavLst>
                                        <p:tav tm="0">
                                          <p:val>
                                            <p:strVal val="0-#ppt_w/2"/>
                                          </p:val>
                                        </p:tav>
                                        <p:tav tm="100000">
                                          <p:val>
                                            <p:strVal val="#ppt_x"/>
                                          </p:val>
                                        </p:tav>
                                      </p:tavLst>
                                    </p:anim>
                                    <p:anim calcmode="lin" valueType="num">
                                      <p:cBhvr additive="base">
                                        <p:cTn id="38" dur="500" fill="hold"/>
                                        <p:tgtEl>
                                          <p:spTgt spid="163"/>
                                        </p:tgtEl>
                                        <p:attrNameLst>
                                          <p:attrName>ppt_y</p:attrName>
                                        </p:attrNameLst>
                                      </p:cBhvr>
                                      <p:tavLst>
                                        <p:tav tm="0">
                                          <p:val>
                                            <p:strVal val="#ppt_y"/>
                                          </p:val>
                                        </p:tav>
                                        <p:tav tm="100000">
                                          <p:val>
                                            <p:strVal val="#ppt_y"/>
                                          </p:val>
                                        </p:tav>
                                      </p:tavLst>
                                    </p:anim>
                                  </p:childTnLst>
                                </p:cTn>
                              </p:par>
                            </p:childTnLst>
                          </p:cTn>
                        </p:par>
                        <p:par>
                          <p:cTn id="39" fill="hold">
                            <p:stCondLst>
                              <p:cond delay="500"/>
                            </p:stCondLst>
                            <p:childTnLst>
                              <p:par>
                                <p:cTn id="40" presetID="22" presetClass="entr" presetSubtype="8" fill="hold" grpId="0" nodeType="afterEffect">
                                  <p:stCondLst>
                                    <p:cond delay="0"/>
                                  </p:stCondLst>
                                  <p:childTnLst>
                                    <p:set>
                                      <p:cBhvr>
                                        <p:cTn id="41" dur="1" fill="hold">
                                          <p:stCondLst>
                                            <p:cond delay="0"/>
                                          </p:stCondLst>
                                        </p:cTn>
                                        <p:tgtEl>
                                          <p:spTgt spid="158"/>
                                        </p:tgtEl>
                                        <p:attrNameLst>
                                          <p:attrName>style.visibility</p:attrName>
                                        </p:attrNameLst>
                                      </p:cBhvr>
                                      <p:to>
                                        <p:strVal val="visible"/>
                                      </p:to>
                                    </p:set>
                                    <p:animEffect transition="in" filter="wipe(left)">
                                      <p:cBhvr>
                                        <p:cTn id="42" dur="500"/>
                                        <p:tgtEl>
                                          <p:spTgt spid="158"/>
                                        </p:tgtEl>
                                      </p:cBhvr>
                                    </p:animEffect>
                                  </p:childTnLst>
                                </p:cTn>
                              </p:par>
                            </p:childTnLst>
                          </p:cTn>
                        </p:par>
                        <p:par>
                          <p:cTn id="43" fill="hold">
                            <p:stCondLst>
                              <p:cond delay="1000"/>
                            </p:stCondLst>
                            <p:childTnLst>
                              <p:par>
                                <p:cTn id="44" presetID="41" presetClass="entr" presetSubtype="0" fill="hold" grpId="0" nodeType="afterEffect">
                                  <p:stCondLst>
                                    <p:cond delay="0"/>
                                  </p:stCondLst>
                                  <p:iterate type="lt">
                                    <p:tmPct val="10000"/>
                                  </p:iterate>
                                  <p:childTnLst>
                                    <p:set>
                                      <p:cBhvr>
                                        <p:cTn id="45" dur="1" fill="hold">
                                          <p:stCondLst>
                                            <p:cond delay="0"/>
                                          </p:stCondLst>
                                        </p:cTn>
                                        <p:tgtEl>
                                          <p:spTgt spid="160"/>
                                        </p:tgtEl>
                                        <p:attrNameLst>
                                          <p:attrName>style.visibility</p:attrName>
                                        </p:attrNameLst>
                                      </p:cBhvr>
                                      <p:to>
                                        <p:strVal val="visible"/>
                                      </p:to>
                                    </p:set>
                                    <p:anim calcmode="lin" valueType="num">
                                      <p:cBhvr>
                                        <p:cTn id="46" dur="500" fill="hold"/>
                                        <p:tgtEl>
                                          <p:spTgt spid="160"/>
                                        </p:tgtEl>
                                        <p:attrNameLst>
                                          <p:attrName>ppt_x</p:attrName>
                                        </p:attrNameLst>
                                      </p:cBhvr>
                                      <p:tavLst>
                                        <p:tav tm="0">
                                          <p:val>
                                            <p:strVal val="#ppt_x"/>
                                          </p:val>
                                        </p:tav>
                                        <p:tav tm="50000">
                                          <p:val>
                                            <p:strVal val="#ppt_x+.1"/>
                                          </p:val>
                                        </p:tav>
                                        <p:tav tm="100000">
                                          <p:val>
                                            <p:strVal val="#ppt_x"/>
                                          </p:val>
                                        </p:tav>
                                      </p:tavLst>
                                    </p:anim>
                                    <p:anim calcmode="lin" valueType="num">
                                      <p:cBhvr>
                                        <p:cTn id="47" dur="500" fill="hold"/>
                                        <p:tgtEl>
                                          <p:spTgt spid="160"/>
                                        </p:tgtEl>
                                        <p:attrNameLst>
                                          <p:attrName>ppt_y</p:attrName>
                                        </p:attrNameLst>
                                      </p:cBhvr>
                                      <p:tavLst>
                                        <p:tav tm="0">
                                          <p:val>
                                            <p:strVal val="#ppt_y"/>
                                          </p:val>
                                        </p:tav>
                                        <p:tav tm="100000">
                                          <p:val>
                                            <p:strVal val="#ppt_y"/>
                                          </p:val>
                                        </p:tav>
                                      </p:tavLst>
                                    </p:anim>
                                    <p:anim calcmode="lin" valueType="num">
                                      <p:cBhvr>
                                        <p:cTn id="48" dur="500" fill="hold"/>
                                        <p:tgtEl>
                                          <p:spTgt spid="160"/>
                                        </p:tgtEl>
                                        <p:attrNameLst>
                                          <p:attrName>ppt_h</p:attrName>
                                        </p:attrNameLst>
                                      </p:cBhvr>
                                      <p:tavLst>
                                        <p:tav tm="0">
                                          <p:val>
                                            <p:strVal val="#ppt_h/10"/>
                                          </p:val>
                                        </p:tav>
                                        <p:tav tm="50000">
                                          <p:val>
                                            <p:strVal val="#ppt_h+.01"/>
                                          </p:val>
                                        </p:tav>
                                        <p:tav tm="100000">
                                          <p:val>
                                            <p:strVal val="#ppt_h"/>
                                          </p:val>
                                        </p:tav>
                                      </p:tavLst>
                                    </p:anim>
                                    <p:anim calcmode="lin" valueType="num">
                                      <p:cBhvr>
                                        <p:cTn id="49" dur="500" fill="hold"/>
                                        <p:tgtEl>
                                          <p:spTgt spid="160"/>
                                        </p:tgtEl>
                                        <p:attrNameLst>
                                          <p:attrName>ppt_w</p:attrName>
                                        </p:attrNameLst>
                                      </p:cBhvr>
                                      <p:tavLst>
                                        <p:tav tm="0">
                                          <p:val>
                                            <p:strVal val="#ppt_w/10"/>
                                          </p:val>
                                        </p:tav>
                                        <p:tav tm="50000">
                                          <p:val>
                                            <p:strVal val="#ppt_w+.01"/>
                                          </p:val>
                                        </p:tav>
                                        <p:tav tm="100000">
                                          <p:val>
                                            <p:strVal val="#ppt_w"/>
                                          </p:val>
                                        </p:tav>
                                      </p:tavLst>
                                    </p:anim>
                                    <p:animEffect transition="in" filter="fade">
                                      <p:cBhvr>
                                        <p:cTn id="50" dur="500" tmFilter="0,0; .5, 1; 1, 1"/>
                                        <p:tgtEl>
                                          <p:spTgt spid="16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8" grpId="0" animBg="1"/>
      <p:bldP spid="158" grpId="0"/>
      <p:bldP spid="159" grpId="0"/>
      <p:bldP spid="159" grpId="1"/>
      <p:bldP spid="160" grpId="0"/>
      <p:bldP spid="161" grpId="0"/>
      <p:bldP spid="37" grpId="0"/>
      <p:bldP spid="37" grpId="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526751" y="561324"/>
            <a:ext cx="3584398" cy="4875169"/>
          </a:xfrm>
          <a:prstGeom prst="rect">
            <a:avLst/>
          </a:prstGeom>
          <a:noFill/>
          <a:ln w="9525">
            <a:noFill/>
          </a:ln>
        </p:spPr>
        <p:txBody>
          <a:bodyPr wrap="square" lIns="72823" tIns="36411" rIns="72823" bIns="36411">
            <a:spAutoFit/>
          </a:bodyPr>
          <a:lstStyle/>
          <a:p>
            <a:pPr>
              <a:lnSpc>
                <a:spcPts val="2945"/>
              </a:lnSpc>
            </a:pPr>
            <a:r>
              <a:rPr lang="en-US" altLang="zh-CN" sz="1900" b="1" dirty="0">
                <a:effectLst>
                  <a:outerShdw blurRad="38100" dist="19050" dir="2700000" algn="tl" rotWithShape="0">
                    <a:schemeClr val="dk1">
                      <a:alpha val="40000"/>
                    </a:schemeClr>
                  </a:outerShdw>
                </a:effectLst>
                <a:latin typeface="方正楷体_GBK" pitchFamily="65" charset="-122"/>
                <a:ea typeface="方正楷体_GBK" pitchFamily="65" charset="-122"/>
              </a:rPr>
              <a:t>        </a:t>
            </a:r>
            <a:r>
              <a:rPr lang="en-US" altLang="zh-CN" sz="1900" dirty="0">
                <a:effectLst>
                  <a:outerShdw blurRad="38100" dist="19050" dir="2700000" algn="tl" rotWithShape="0">
                    <a:schemeClr val="dk1">
                      <a:alpha val="40000"/>
                    </a:schemeClr>
                  </a:outerShdw>
                </a:effectLst>
                <a:latin typeface="方正楷体_GBK" pitchFamily="65" charset="-122"/>
                <a:ea typeface="方正楷体_GBK" pitchFamily="65" charset="-122"/>
              </a:rPr>
              <a:t> 1</a:t>
            </a:r>
            <a:r>
              <a:rPr lang="zh-CN" altLang="en-US" sz="1900" dirty="0">
                <a:effectLst>
                  <a:outerShdw blurRad="38100" dist="19050" dir="2700000" algn="tl" rotWithShape="0">
                    <a:schemeClr val="dk1">
                      <a:alpha val="40000"/>
                    </a:schemeClr>
                  </a:outerShdw>
                </a:effectLst>
                <a:latin typeface="方正楷体_GBK" pitchFamily="65" charset="-122"/>
                <a:ea typeface="方正楷体_GBK" pitchFamily="65" charset="-122"/>
              </a:rPr>
              <a:t>、审核</a:t>
            </a:r>
            <a:r>
              <a:rPr lang="en-US" altLang="zh-CN" sz="1900" dirty="0">
                <a:solidFill>
                  <a:srgbClr val="FF0000"/>
                </a:solidFill>
                <a:effectLst>
                  <a:outerShdw blurRad="38100" dist="19050" dir="2700000" algn="tl" rotWithShape="0">
                    <a:schemeClr val="dk1">
                      <a:alpha val="40000"/>
                    </a:schemeClr>
                  </a:outerShdw>
                </a:effectLst>
                <a:latin typeface="方正楷体_GBK" pitchFamily="65" charset="-122"/>
                <a:ea typeface="方正楷体_GBK" pitchFamily="65" charset="-122"/>
              </a:rPr>
              <a:t>《</a:t>
            </a:r>
            <a:r>
              <a:rPr lang="zh-CN" altLang="en-US" sz="1900" dirty="0">
                <a:solidFill>
                  <a:srgbClr val="FF0000"/>
                </a:solidFill>
                <a:effectLst>
                  <a:outerShdw blurRad="38100" dist="19050" dir="2700000" algn="tl" rotWithShape="0">
                    <a:schemeClr val="dk1">
                      <a:alpha val="40000"/>
                    </a:schemeClr>
                  </a:outerShdw>
                </a:effectLst>
                <a:latin typeface="方正楷体_GBK" pitchFamily="65" charset="-122"/>
                <a:ea typeface="方正楷体_GBK" pitchFamily="65" charset="-122"/>
              </a:rPr>
              <a:t>济宁市专业技术职务资格申报推荐表</a:t>
            </a:r>
            <a:r>
              <a:rPr lang="en-US" altLang="zh-CN" sz="1900" dirty="0">
                <a:solidFill>
                  <a:srgbClr val="FF0000"/>
                </a:solidFill>
                <a:effectLst>
                  <a:outerShdw blurRad="38100" dist="19050" dir="2700000" algn="tl" rotWithShape="0">
                    <a:schemeClr val="dk1">
                      <a:alpha val="40000"/>
                    </a:schemeClr>
                  </a:outerShdw>
                </a:effectLst>
                <a:latin typeface="方正楷体_GBK" pitchFamily="65" charset="-122"/>
                <a:ea typeface="方正楷体_GBK" pitchFamily="65" charset="-122"/>
              </a:rPr>
              <a:t>》</a:t>
            </a:r>
            <a:r>
              <a:rPr lang="zh-CN" altLang="en-US" sz="1900" dirty="0">
                <a:effectLst>
                  <a:outerShdw blurRad="38100" dist="19050" dir="2700000" algn="tl" rotWithShape="0">
                    <a:schemeClr val="dk1">
                      <a:alpha val="40000"/>
                    </a:schemeClr>
                  </a:outerShdw>
                </a:effectLst>
                <a:latin typeface="方正楷体_GBK" pitchFamily="65" charset="-122"/>
                <a:ea typeface="方正楷体_GBK" pitchFamily="65" charset="-122"/>
              </a:rPr>
              <a:t>。重点审核推荐表中内容是否填写规范，推荐意见是否完整清晰，各级材料审核人是否签字，公章是否按要求加盖，时间填写是否准确。无申报推荐表或者申报推荐表内容填写不完整，或者未加盖相关部门（单位）公章者不予受理</a:t>
            </a:r>
            <a:r>
              <a:rPr lang="zh-CN" altLang="en-US" sz="1900" dirty="0">
                <a:effectLst>
                  <a:outerShdw blurRad="38100" dist="19050" dir="2700000" algn="tl" rotWithShape="0">
                    <a:schemeClr val="dk1">
                      <a:alpha val="40000"/>
                    </a:schemeClr>
                  </a:outerShdw>
                </a:effectLst>
                <a:latin typeface="方正楷体_GBK" pitchFamily="65" charset="-122"/>
                <a:ea typeface="方正楷体_GBK" pitchFamily="65" charset="-122"/>
              </a:rPr>
              <a:t>。经公示无异议推荐的应明确填写“经公示无异议，推荐申报”，有异议的填写异议情况及处理意见</a:t>
            </a:r>
            <a:endParaRPr lang="zh-CN" altLang="en-US" sz="1900" dirty="0">
              <a:effectLst>
                <a:outerShdw blurRad="38100" dist="19050" dir="2700000" algn="tl" rotWithShape="0">
                  <a:schemeClr val="dk1">
                    <a:alpha val="40000"/>
                  </a:schemeClr>
                </a:outerShdw>
              </a:effectLst>
              <a:latin typeface="方正楷体_GBK" pitchFamily="65" charset="-122"/>
              <a:ea typeface="方正楷体_GBK" pitchFamily="65" charset="-122"/>
            </a:endParaRPr>
          </a:p>
        </p:txBody>
      </p:sp>
      <p:pic>
        <p:nvPicPr>
          <p:cNvPr id="4" name="图片 3" descr="济宁市专业技术职务资格申报推荐表_1.png"/>
          <p:cNvPicPr>
            <a:picLocks noChangeAspect="1"/>
          </p:cNvPicPr>
          <p:nvPr/>
        </p:nvPicPr>
        <p:blipFill>
          <a:blip r:embed="rId1" cstate="print"/>
          <a:stretch>
            <a:fillRect/>
          </a:stretch>
        </p:blipFill>
        <p:spPr>
          <a:xfrm>
            <a:off x="4725617" y="424769"/>
            <a:ext cx="3277164" cy="5744036"/>
          </a:xfrm>
          <a:prstGeom prst="rect">
            <a:avLst/>
          </a:prstGeom>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380210" y="327848"/>
            <a:ext cx="3612444" cy="627531"/>
          </a:xfrm>
          <a:prstGeom prst="rect">
            <a:avLst/>
          </a:prstGeom>
          <a:noFill/>
          <a:ln w="9525">
            <a:noFill/>
          </a:ln>
        </p:spPr>
        <p:txBody>
          <a:bodyPr lIns="72823" tIns="36411" rIns="72823" bIns="36411">
            <a:spAutoFit/>
          </a:bodyPr>
          <a:lstStyle/>
          <a:p>
            <a:r>
              <a:rPr lang="zh-CN" altLang="en-US" dirty="0">
                <a:ea typeface="宋体" panose="02010600030101010101" pitchFamily="2" charset="-122"/>
              </a:rPr>
              <a:t>济宁市专业技术职务资格申报推荐表</a:t>
            </a:r>
            <a:endParaRPr lang="zh-CN" altLang="en-US" dirty="0"/>
          </a:p>
        </p:txBody>
      </p:sp>
      <p:sp>
        <p:nvSpPr>
          <p:cNvPr id="3" name="文本框 2"/>
          <p:cNvSpPr txBox="1"/>
          <p:nvPr/>
        </p:nvSpPr>
        <p:spPr>
          <a:xfrm>
            <a:off x="4464530" y="452183"/>
            <a:ext cx="4208046" cy="5074902"/>
          </a:xfrm>
          <a:prstGeom prst="rect">
            <a:avLst/>
          </a:prstGeom>
          <a:noFill/>
        </p:spPr>
        <p:txBody>
          <a:bodyPr wrap="square" lIns="72823" tIns="36411" rIns="72823" bIns="36411" rtlCol="0">
            <a:spAutoFit/>
          </a:bodyPr>
          <a:lstStyle/>
          <a:p>
            <a:pPr algn="ctr"/>
            <a:r>
              <a:rPr lang="zh-CN" altLang="en-US" sz="2500" dirty="0">
                <a:latin typeface="方正楷体_GBK" pitchFamily="65" charset="-122"/>
                <a:ea typeface="方正楷体_GBK" pitchFamily="65" charset="-122"/>
                <a:cs typeface="仿宋_GB2312" panose="02010609030101010101" charset="-122"/>
              </a:rPr>
              <a:t>职务资格推荐表格中的</a:t>
            </a:r>
            <a:r>
              <a:rPr lang="en-US" altLang="zh-CN" sz="2500" dirty="0">
                <a:solidFill>
                  <a:srgbClr val="FF0000"/>
                </a:solidFill>
                <a:latin typeface="方正楷体_GBK" pitchFamily="65" charset="-122"/>
                <a:ea typeface="方正楷体_GBK" pitchFamily="65" charset="-122"/>
                <a:cs typeface="仿宋_GB2312" panose="02010609030101010101" charset="-122"/>
              </a:rPr>
              <a:t>“</a:t>
            </a:r>
            <a:r>
              <a:rPr lang="zh-CN" altLang="en-US" sz="2500" b="1" dirty="0">
                <a:solidFill>
                  <a:srgbClr val="FF0000"/>
                </a:solidFill>
                <a:latin typeface="方正楷体_GBK" pitchFamily="65" charset="-122"/>
                <a:ea typeface="方正楷体_GBK" pitchFamily="65" charset="-122"/>
                <a:cs typeface="仿宋_GB2312" panose="02010609030101010101" charset="-122"/>
              </a:rPr>
              <a:t>四要素</a:t>
            </a:r>
            <a:r>
              <a:rPr lang="en-US" altLang="zh-CN" sz="2500" b="1" dirty="0">
                <a:solidFill>
                  <a:srgbClr val="FF0000"/>
                </a:solidFill>
                <a:latin typeface="方正楷体_GBK" pitchFamily="65" charset="-122"/>
                <a:ea typeface="方正楷体_GBK" pitchFamily="65" charset="-122"/>
                <a:cs typeface="仿宋_GB2312" panose="02010609030101010101" charset="-122"/>
              </a:rPr>
              <a:t>”“</a:t>
            </a:r>
            <a:r>
              <a:rPr lang="zh-CN" altLang="en-US" sz="2500" b="1" dirty="0">
                <a:solidFill>
                  <a:srgbClr val="FF0000"/>
                </a:solidFill>
                <a:latin typeface="方正楷体_GBK" pitchFamily="65" charset="-122"/>
                <a:ea typeface="方正楷体_GBK" pitchFamily="65" charset="-122"/>
                <a:cs typeface="仿宋_GB2312" panose="02010609030101010101" charset="-122"/>
              </a:rPr>
              <a:t>四公开</a:t>
            </a:r>
            <a:r>
              <a:rPr lang="en-US" altLang="zh-CN" sz="2500" b="1" dirty="0">
                <a:solidFill>
                  <a:srgbClr val="FF0000"/>
                </a:solidFill>
                <a:latin typeface="方正楷体_GBK" pitchFamily="65" charset="-122"/>
                <a:ea typeface="方正楷体_GBK" pitchFamily="65" charset="-122"/>
                <a:cs typeface="仿宋_GB2312" panose="02010609030101010101" charset="-122"/>
              </a:rPr>
              <a:t>”</a:t>
            </a:r>
            <a:endParaRPr lang="en-US" altLang="zh-CN" sz="2500" b="1" dirty="0">
              <a:solidFill>
                <a:srgbClr val="FF0000"/>
              </a:solidFill>
              <a:latin typeface="方正楷体_GBK" pitchFamily="65" charset="-122"/>
              <a:ea typeface="方正楷体_GBK" pitchFamily="65" charset="-122"/>
              <a:cs typeface="仿宋_GB2312" panose="02010609030101010101" charset="-122"/>
            </a:endParaRPr>
          </a:p>
          <a:p>
            <a:r>
              <a:rPr lang="en-US" altLang="zh-CN" sz="2500" dirty="0">
                <a:latin typeface="方正楷体_GBK" pitchFamily="65" charset="-122"/>
                <a:ea typeface="方正楷体_GBK" pitchFamily="65" charset="-122"/>
                <a:cs typeface="仿宋_GB2312" panose="02010609030101010101" charset="-122"/>
              </a:rPr>
              <a:t>1</a:t>
            </a:r>
            <a:r>
              <a:rPr lang="zh-CN" altLang="en-US" sz="2500" dirty="0">
                <a:latin typeface="方正楷体_GBK" pitchFamily="65" charset="-122"/>
                <a:ea typeface="方正楷体_GBK" pitchFamily="65" charset="-122"/>
                <a:cs typeface="仿宋_GB2312" panose="02010609030101010101" charset="-122"/>
              </a:rPr>
              <a:t>、推荐表意见准确，不允许盖空章。</a:t>
            </a:r>
            <a:endParaRPr lang="zh-CN" altLang="en-US" sz="2500" dirty="0">
              <a:latin typeface="方正楷体_GBK" pitchFamily="65" charset="-122"/>
              <a:ea typeface="方正楷体_GBK" pitchFamily="65" charset="-122"/>
              <a:cs typeface="仿宋_GB2312" panose="02010609030101010101" charset="-122"/>
            </a:endParaRPr>
          </a:p>
          <a:p>
            <a:r>
              <a:rPr lang="en-US" altLang="zh-CN" sz="2500" dirty="0">
                <a:latin typeface="方正楷体_GBK" pitchFamily="65" charset="-122"/>
                <a:ea typeface="方正楷体_GBK" pitchFamily="65" charset="-122"/>
                <a:cs typeface="仿宋_GB2312" panose="02010609030101010101" charset="-122"/>
              </a:rPr>
              <a:t>2</a:t>
            </a:r>
            <a:r>
              <a:rPr lang="zh-CN" altLang="en-US" sz="2500" dirty="0">
                <a:latin typeface="方正楷体_GBK" pitchFamily="65" charset="-122"/>
                <a:ea typeface="方正楷体_GBK" pitchFamily="65" charset="-122"/>
                <a:cs typeface="仿宋_GB2312" panose="02010609030101010101" charset="-122"/>
              </a:rPr>
              <a:t>、单位负责人签字</a:t>
            </a:r>
            <a:endParaRPr lang="zh-CN" altLang="en-US" sz="2500" dirty="0">
              <a:latin typeface="方正楷体_GBK" pitchFamily="65" charset="-122"/>
              <a:ea typeface="方正楷体_GBK" pitchFamily="65" charset="-122"/>
              <a:cs typeface="仿宋_GB2312" panose="02010609030101010101" charset="-122"/>
            </a:endParaRPr>
          </a:p>
          <a:p>
            <a:r>
              <a:rPr lang="en-US" altLang="zh-CN" sz="2500" dirty="0">
                <a:latin typeface="方正楷体_GBK" pitchFamily="65" charset="-122"/>
                <a:ea typeface="方正楷体_GBK" pitchFamily="65" charset="-122"/>
                <a:cs typeface="仿宋_GB2312" panose="02010609030101010101" charset="-122"/>
              </a:rPr>
              <a:t>3</a:t>
            </a:r>
            <a:r>
              <a:rPr lang="zh-CN" altLang="en-US" sz="2500" dirty="0">
                <a:latin typeface="方正楷体_GBK" pitchFamily="65" charset="-122"/>
                <a:ea typeface="方正楷体_GBK" pitchFamily="65" charset="-122"/>
                <a:cs typeface="仿宋_GB2312" panose="02010609030101010101" charset="-122"/>
              </a:rPr>
              <a:t>、时间准确</a:t>
            </a:r>
            <a:endParaRPr lang="zh-CN" altLang="en-US" sz="2500" dirty="0">
              <a:latin typeface="方正楷体_GBK" pitchFamily="65" charset="-122"/>
              <a:ea typeface="方正楷体_GBK" pitchFamily="65" charset="-122"/>
              <a:cs typeface="仿宋_GB2312" panose="02010609030101010101" charset="-122"/>
            </a:endParaRPr>
          </a:p>
          <a:p>
            <a:r>
              <a:rPr lang="en-US" altLang="zh-CN" sz="2500" dirty="0">
                <a:latin typeface="方正楷体_GBK" pitchFamily="65" charset="-122"/>
                <a:ea typeface="方正楷体_GBK" pitchFamily="65" charset="-122"/>
                <a:cs typeface="仿宋_GB2312" panose="02010609030101010101" charset="-122"/>
              </a:rPr>
              <a:t>4</a:t>
            </a:r>
            <a:r>
              <a:rPr lang="zh-CN" altLang="en-US" sz="2500" dirty="0">
                <a:latin typeface="方正楷体_GBK" pitchFamily="65" charset="-122"/>
                <a:ea typeface="方正楷体_GBK" pitchFamily="65" charset="-122"/>
                <a:cs typeface="仿宋_GB2312" panose="02010609030101010101" charset="-122"/>
              </a:rPr>
              <a:t>、</a:t>
            </a:r>
            <a:r>
              <a:rPr lang="zh-CN" altLang="en-US" sz="2500" dirty="0">
                <a:latin typeface="方正楷体_GBK" pitchFamily="65" charset="-122"/>
                <a:ea typeface="方正楷体_GBK" pitchFamily="65" charset="-122"/>
                <a:cs typeface="仿宋_GB2312" panose="02010609030101010101" charset="-122"/>
                <a:sym typeface="+mn-ea"/>
              </a:rPr>
              <a:t>申报人单位名称应于公章保持一致，</a:t>
            </a:r>
            <a:r>
              <a:rPr lang="zh-CN" altLang="en-US" sz="2500" dirty="0">
                <a:latin typeface="方正楷体_GBK" pitchFamily="65" charset="-122"/>
                <a:ea typeface="方正楷体_GBK" pitchFamily="65" charset="-122"/>
                <a:cs typeface="仿宋_GB2312" panose="02010609030101010101" charset="-122"/>
              </a:rPr>
              <a:t>印鉴清晰。</a:t>
            </a:r>
            <a:endParaRPr lang="zh-CN" altLang="en-US" sz="2500" dirty="0">
              <a:latin typeface="方正楷体_GBK" pitchFamily="65" charset="-122"/>
              <a:ea typeface="方正楷体_GBK" pitchFamily="65" charset="-122"/>
              <a:cs typeface="仿宋_GB2312" panose="02010609030101010101" charset="-122"/>
            </a:endParaRPr>
          </a:p>
          <a:p>
            <a:r>
              <a:rPr lang="zh-CN" altLang="zh-CN" sz="2500" dirty="0">
                <a:latin typeface="方正楷体_GBK" pitchFamily="65" charset="-122"/>
                <a:ea typeface="方正楷体_GBK" pitchFamily="65" charset="-122"/>
                <a:cs typeface="仿宋_GB2312" panose="02010609030101010101" charset="-122"/>
              </a:rPr>
              <a:t>    </a:t>
            </a:r>
            <a:r>
              <a:rPr lang="zh-CN" altLang="zh-CN" sz="2500" dirty="0" smtClean="0">
                <a:latin typeface="方正楷体_GBK" pitchFamily="65" charset="-122"/>
                <a:ea typeface="方正楷体_GBK" pitchFamily="65" charset="-122"/>
                <a:cs typeface="仿宋_GB2312" panose="02010609030101010101" charset="-122"/>
              </a:rPr>
              <a:t>单位</a:t>
            </a:r>
            <a:r>
              <a:rPr lang="zh-CN" altLang="en-US" sz="2500" dirty="0">
                <a:latin typeface="方正楷体_GBK" pitchFamily="65" charset="-122"/>
                <a:ea typeface="方正楷体_GBK" pitchFamily="65" charset="-122"/>
                <a:cs typeface="仿宋_GB2312" panose="02010609030101010101" charset="-122"/>
              </a:rPr>
              <a:t>公</a:t>
            </a:r>
            <a:r>
              <a:rPr lang="zh-CN" altLang="en-US" sz="2500" dirty="0" smtClean="0">
                <a:latin typeface="方正楷体_GBK" pitchFamily="65" charset="-122"/>
                <a:ea typeface="方正楷体_GBK" pitchFamily="65" charset="-122"/>
                <a:cs typeface="仿宋_GB2312" panose="02010609030101010101" charset="-122"/>
              </a:rPr>
              <a:t>示应包括但不限于</a:t>
            </a:r>
            <a:endParaRPr lang="en-US" altLang="zh-CN" sz="2500" dirty="0" smtClean="0">
              <a:latin typeface="方正楷体_GBK" pitchFamily="65" charset="-122"/>
              <a:ea typeface="方正楷体_GBK" pitchFamily="65" charset="-122"/>
              <a:cs typeface="仿宋_GB2312" panose="02010609030101010101" charset="-122"/>
            </a:endParaRPr>
          </a:p>
          <a:p>
            <a:r>
              <a:rPr lang="en-US" altLang="zh-CN" sz="2500" dirty="0" smtClean="0">
                <a:latin typeface="方正楷体_GBK" pitchFamily="65" charset="-122"/>
                <a:ea typeface="方正楷体_GBK" pitchFamily="65" charset="-122"/>
                <a:cs typeface="仿宋_GB2312" panose="02010609030101010101" charset="-122"/>
              </a:rPr>
              <a:t>1</a:t>
            </a:r>
            <a:r>
              <a:rPr lang="zh-CN" altLang="en-US" sz="2500" dirty="0" smtClean="0">
                <a:latin typeface="方正楷体_GBK" pitchFamily="65" charset="-122"/>
                <a:ea typeface="方正楷体_GBK" pitchFamily="65" charset="-122"/>
                <a:cs typeface="仿宋_GB2312" panose="02010609030101010101" charset="-122"/>
              </a:rPr>
              <a:t>、公开</a:t>
            </a:r>
            <a:r>
              <a:rPr lang="zh-CN" altLang="en-US" sz="2500" dirty="0">
                <a:latin typeface="方正楷体_GBK" pitchFamily="65" charset="-122"/>
                <a:ea typeface="方正楷体_GBK" pitchFamily="65" charset="-122"/>
                <a:cs typeface="仿宋_GB2312" panose="02010609030101010101" charset="-122"/>
              </a:rPr>
              <a:t>专业技术岗位申报计划；</a:t>
            </a:r>
            <a:r>
              <a:rPr lang="en-US" altLang="zh-CN" sz="2500" dirty="0">
                <a:latin typeface="方正楷体_GBK" pitchFamily="65" charset="-122"/>
                <a:ea typeface="方正楷体_GBK" pitchFamily="65" charset="-122"/>
                <a:cs typeface="仿宋_GB2312" panose="02010609030101010101" charset="-122"/>
              </a:rPr>
              <a:t>2</a:t>
            </a:r>
            <a:r>
              <a:rPr lang="zh-CN" altLang="en-US" sz="2500" dirty="0" smtClean="0">
                <a:latin typeface="方正楷体_GBK" pitchFamily="65" charset="-122"/>
                <a:ea typeface="方正楷体_GBK" pitchFamily="65" charset="-122"/>
                <a:cs typeface="仿宋_GB2312" panose="02010609030101010101" charset="-122"/>
              </a:rPr>
              <a:t>、公开</a:t>
            </a:r>
            <a:r>
              <a:rPr lang="zh-CN" altLang="en-US" sz="2500" dirty="0">
                <a:latin typeface="方正楷体_GBK" pitchFamily="65" charset="-122"/>
                <a:ea typeface="方正楷体_GBK" pitchFamily="65" charset="-122"/>
                <a:cs typeface="仿宋_GB2312" panose="02010609030101010101" charset="-122"/>
              </a:rPr>
              <a:t>任职条件；</a:t>
            </a:r>
            <a:r>
              <a:rPr lang="en-US" altLang="zh-CN" sz="2500" dirty="0">
                <a:latin typeface="方正楷体_GBK" pitchFamily="65" charset="-122"/>
                <a:ea typeface="方正楷体_GBK" pitchFamily="65" charset="-122"/>
                <a:cs typeface="仿宋_GB2312" panose="02010609030101010101" charset="-122"/>
              </a:rPr>
              <a:t>3</a:t>
            </a:r>
            <a:r>
              <a:rPr lang="zh-CN" altLang="en-US" sz="2500" dirty="0" smtClean="0">
                <a:latin typeface="方正楷体_GBK" pitchFamily="65" charset="-122"/>
                <a:ea typeface="方正楷体_GBK" pitchFamily="65" charset="-122"/>
                <a:cs typeface="仿宋_GB2312" panose="02010609030101010101" charset="-122"/>
              </a:rPr>
              <a:t>、公开</a:t>
            </a:r>
            <a:r>
              <a:rPr lang="zh-CN" altLang="en-US" sz="2500" dirty="0">
                <a:latin typeface="方正楷体_GBK" pitchFamily="65" charset="-122"/>
                <a:ea typeface="方正楷体_GBK" pitchFamily="65" charset="-122"/>
                <a:cs typeface="仿宋_GB2312" panose="02010609030101010101" charset="-122"/>
              </a:rPr>
              <a:t>竞聘方案；</a:t>
            </a:r>
            <a:r>
              <a:rPr lang="en-US" altLang="zh-CN" sz="2500" dirty="0">
                <a:latin typeface="方正楷体_GBK" pitchFamily="65" charset="-122"/>
                <a:ea typeface="方正楷体_GBK" pitchFamily="65" charset="-122"/>
                <a:cs typeface="仿宋_GB2312" panose="02010609030101010101" charset="-122"/>
              </a:rPr>
              <a:t>4</a:t>
            </a:r>
            <a:r>
              <a:rPr lang="zh-CN" altLang="en-US" sz="2500" dirty="0" smtClean="0">
                <a:latin typeface="方正楷体_GBK" pitchFamily="65" charset="-122"/>
                <a:ea typeface="方正楷体_GBK" pitchFamily="65" charset="-122"/>
                <a:cs typeface="仿宋_GB2312" panose="02010609030101010101" charset="-122"/>
              </a:rPr>
              <a:t>、公开</a:t>
            </a:r>
            <a:r>
              <a:rPr lang="zh-CN" altLang="en-US" sz="2500" dirty="0">
                <a:latin typeface="方正楷体_GBK" pitchFamily="65" charset="-122"/>
                <a:ea typeface="方正楷体_GBK" pitchFamily="65" charset="-122"/>
                <a:cs typeface="仿宋_GB2312" panose="02010609030101010101" charset="-122"/>
              </a:rPr>
              <a:t>申报人和申报人申报材料。</a:t>
            </a:r>
            <a:endParaRPr lang="zh-CN" altLang="en-US" sz="2500" dirty="0">
              <a:latin typeface="方正楷体_GBK" pitchFamily="65" charset="-122"/>
              <a:ea typeface="方正楷体_GBK" pitchFamily="65" charset="-122"/>
              <a:cs typeface="仿宋_GB2312" panose="02010609030101010101" charset="-122"/>
            </a:endParaRPr>
          </a:p>
        </p:txBody>
      </p:sp>
      <p:pic>
        <p:nvPicPr>
          <p:cNvPr id="5" name="图片 4" descr="济宁市专业技术职务资格申报推荐表_1.png"/>
          <p:cNvPicPr>
            <a:picLocks noChangeAspect="1"/>
          </p:cNvPicPr>
          <p:nvPr/>
        </p:nvPicPr>
        <p:blipFill>
          <a:blip r:embed="rId1" cstate="print"/>
          <a:stretch>
            <a:fillRect/>
          </a:stretch>
        </p:blipFill>
        <p:spPr>
          <a:xfrm>
            <a:off x="424339" y="834437"/>
            <a:ext cx="3277164" cy="5744036"/>
          </a:xfrm>
          <a:prstGeom prst="rect">
            <a:avLst/>
          </a:prstGeom>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6036</Words>
  <Application>WPS 演示</Application>
  <PresentationFormat>全屏显示(4:3)</PresentationFormat>
  <Paragraphs>400</Paragraphs>
  <Slides>70</Slides>
  <Notes>32</Notes>
  <HiddenSlides>0</HiddenSlides>
  <MMClips>0</MMClips>
  <ScaleCrop>false</ScaleCrop>
  <HeadingPairs>
    <vt:vector size="6" baseType="variant">
      <vt:variant>
        <vt:lpstr>已用的字体</vt:lpstr>
      </vt:variant>
      <vt:variant>
        <vt:i4>14</vt:i4>
      </vt:variant>
      <vt:variant>
        <vt:lpstr>主题</vt:lpstr>
      </vt:variant>
      <vt:variant>
        <vt:i4>1</vt:i4>
      </vt:variant>
      <vt:variant>
        <vt:lpstr>幻灯片标题</vt:lpstr>
      </vt:variant>
      <vt:variant>
        <vt:i4>70</vt:i4>
      </vt:variant>
    </vt:vector>
  </HeadingPairs>
  <TitlesOfParts>
    <vt:vector size="85" baseType="lpstr">
      <vt:lpstr>Arial</vt:lpstr>
      <vt:lpstr>宋体</vt:lpstr>
      <vt:lpstr>Wingdings</vt:lpstr>
      <vt:lpstr>微软雅黑</vt:lpstr>
      <vt:lpstr>Impact</vt:lpstr>
      <vt:lpstr>Calibri</vt:lpstr>
      <vt:lpstr>方正楷体_GBK</vt:lpstr>
      <vt:lpstr>Arial Unicode MS</vt:lpstr>
      <vt:lpstr>黑体</vt:lpstr>
      <vt:lpstr>仿宋_GB2312</vt:lpstr>
      <vt:lpstr>楷体</vt:lpstr>
      <vt:lpstr>华文楷体</vt:lpstr>
      <vt:lpstr>方正黑体简体</vt:lpstr>
      <vt:lpstr>Arial</vt:lpstr>
      <vt:lpstr>Office 主题</vt:lpstr>
      <vt:lpstr>PowerPoint 演示文稿</vt:lpstr>
      <vt:lpstr>PowerPoint 演示文稿</vt:lpstr>
      <vt:lpstr>PowerPoint 演示文稿</vt:lpstr>
      <vt:lpstr>PowerPoint 演示文稿</vt:lpstr>
      <vt:lpstr>材料报送流程</vt:lpstr>
      <vt:lpstr>PowerPoint 演示文稿</vt:lpstr>
      <vt:lpstr>PowerPoint 演示文稿</vt:lpstr>
      <vt:lpstr>PowerPoint 演示文稿</vt:lpstr>
      <vt:lpstr>PowerPoint 演示文稿</vt:lpstr>
      <vt:lpstr>山东省专业技术职称评审表 审核指南</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Microsoft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幻灯片 1</dc:title>
  <dc:creator>lenovo</dc:creator>
  <cp:lastModifiedBy>勤补拙  学增智</cp:lastModifiedBy>
  <cp:revision>6</cp:revision>
  <dcterms:created xsi:type="dcterms:W3CDTF">2019-08-22T05:49:00Z</dcterms:created>
  <dcterms:modified xsi:type="dcterms:W3CDTF">2019-08-23T09:09:34Z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2052-11.1.0.8894</vt:lpwstr>
  </property>
</Properties>
</file>